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21"/>
  </p:notesMasterIdLst>
  <p:sldIdLst>
    <p:sldId id="275" r:id="rId3"/>
    <p:sldId id="266" r:id="rId4"/>
    <p:sldId id="295" r:id="rId5"/>
    <p:sldId id="294" r:id="rId6"/>
    <p:sldId id="293" r:id="rId7"/>
    <p:sldId id="290" r:id="rId8"/>
    <p:sldId id="291" r:id="rId9"/>
    <p:sldId id="301" r:id="rId10"/>
    <p:sldId id="263" r:id="rId11"/>
    <p:sldId id="296" r:id="rId12"/>
    <p:sldId id="303" r:id="rId13"/>
    <p:sldId id="297" r:id="rId14"/>
    <p:sldId id="300" r:id="rId15"/>
    <p:sldId id="298" r:id="rId16"/>
    <p:sldId id="299" r:id="rId17"/>
    <p:sldId id="302" r:id="rId18"/>
    <p:sldId id="304" r:id="rId19"/>
    <p:sldId id="28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CC5C87"/>
    <a:srgbClr val="EBF0F9"/>
    <a:srgbClr val="3F4E63"/>
    <a:srgbClr val="364254"/>
    <a:srgbClr val="262626"/>
    <a:srgbClr val="DAE3F3"/>
    <a:srgbClr val="FF5D37"/>
    <a:srgbClr val="F63233"/>
    <a:srgbClr val="3B35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1" autoAdjust="0"/>
    <p:restoredTop sz="91534" autoAdjust="0"/>
  </p:normalViewPr>
  <p:slideViewPr>
    <p:cSldViewPr snapToGrid="0" showGuides="1">
      <p:cViewPr varScale="1">
        <p:scale>
          <a:sx n="73" d="100"/>
          <a:sy n="73" d="100"/>
        </p:scale>
        <p:origin x="468" y="44"/>
      </p:cViewPr>
      <p:guideLst>
        <p:guide orient="horz" pos="2136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8D3F7D-F1E3-4B5E-92D7-47C861DAD684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C6AD-AF80-4181-B3EE-0F7B483B0C1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80363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DE5F4B-E26A-41E3-B0CB-D243FAB882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2771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1350-6A72-4395-AC93-A4DDAEE30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29086E-CFA6-409A-88BA-F7098F983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11FA9-2EBE-4F06-B4BE-6E01D527D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897A8-3BF5-4571-B765-3486FF33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E8831-FE56-42C9-AC24-0AECA9FCF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6125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09B3E-4DD6-465F-BBCD-C6E2EF80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2E489-8FBC-4190-BE06-17BE1213C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63DFA2-C1EC-44EE-AE17-CDFF8DE33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F0DB9-B483-45B7-8C36-3506031CB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5EC531-0BE9-452A-97C6-CAFB61889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01405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90263-718A-42E4-83CF-39F654D53B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36AE9F-7FCE-41DA-8050-E87E1C56C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BB158-1AEE-454E-A9A4-E0EA4CBA3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39CA1-68CD-4DBF-9CB6-8EFF0E65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B5970-4CD3-4E0F-A73A-7EA99B48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5072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0A7A7-E9A0-4E04-A49D-FE5DEC9F4F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73F6A6D-2933-4FAD-B95C-A0D8298AC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1EC83C-127F-430C-A981-D8CDF8DD6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88149A-BEF0-4F7B-8175-F5136B84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C567D5-4742-4738-9BE8-8148B19D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98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31645-05F2-42CC-990A-FE1E442CF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F4B2AF-0EAB-4DD5-BA8A-594AB3F7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75CA05-DE11-4821-87B3-2594A7DE9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150A0A-D7E0-4856-8B04-710F79511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3F59CB-1332-4175-A659-131014409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86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A922D-7AA7-45C9-A6C4-19F6B07A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353FFD-4116-4527-841E-470B83737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0CF3870-B2B5-44D6-8FA5-890A275DC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E72FE6-5D19-451F-9CB6-B637EDBBB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3AB048-EF6A-4A0B-88FC-E805A7B67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441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96024D-A637-4D3D-A3C3-E51849E4E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794A67-D5A5-469A-B1CD-1C83C442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C095398-59CD-4A6B-AD9F-B35E537922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7AEF0-32FF-481B-A002-5B012F2BB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D61269F-754D-4A95-B0C9-9F38D8A6C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BFB2A5-1F5A-47E9-A384-0947F1A4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993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333A92-F24E-406B-993A-04C55341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9DB3173-72F6-46FE-9F12-9F7FF252C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527B14-E58F-4D40-827C-6B4E752B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6AD5A4D-45D3-4702-81CE-C77E2FA5D3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26C578-FF78-42C9-A43F-677D66D6CC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83E1B79-BD75-4F0A-A671-CB4F1BD5C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C43D1EF-194D-4B37-B04D-484158711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C3FF4F0-A418-498B-964B-874AF65A6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239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825A8A-E789-477D-A451-59584E87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3D12ECF-C450-4B6B-BBA5-08F75FF3D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94BD71-31AC-4C72-A7B4-F48F8DC72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BEB595B-4295-4B15-9AAD-F198E957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59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DEB6072-05AA-4752-80DA-AE6F56C86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A5C52C8-F3E6-4DC5-897D-93B274658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5D5AC2-1AB1-41D5-8809-5F6B837B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544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AE93C-5CB0-42CE-8ABB-DE34A3810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19579B-188C-4737-84D1-489AF37F8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3C1D86F-43C7-4764-A6DE-2054B14F3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A4B1755-41EE-4596-AF6B-7B7AC6521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817AFD1-24CA-4858-98E9-D3FB4BFE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0F2F19-CC95-41B5-BEC0-07E40A502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8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0E71-A41A-47AE-AC01-ADEA9CDFA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ACB8-BA0B-4FAD-BE96-06708AB60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B29B4-B2A2-4568-A91A-CCC6F544C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59C25-C713-4C11-A0F6-0C27B5FA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C54D-BEDB-467A-8B86-05480D286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31467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79839E-A93F-4AE9-B777-42DAD35F1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3CF7405-E3F4-4791-863E-C6EF68F954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C3DB3E-F861-45AF-8148-34918DAD4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E49FE0F-292E-4746-8C08-25C3F8DF8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94BCFF-F1B8-4296-AD1A-ADFCADAD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D71DB56-B6EE-4609-8CB3-30A1A79A5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057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989F7A-3FC7-4D7B-A4B2-D67DFE33F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E80C77-C77E-4F04-95FA-A187125D82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B80840-17DC-4527-848A-2965F90D1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7D085F-FFE8-4455-BF30-920907E4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B9C9C8-5946-4A60-8BD1-963B288B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730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8EC17D5-2304-44C5-B1E5-0D6966D77D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D8E4A2-2AA6-442C-AAE8-B13FA90D81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569C75-6D8F-4695-8C85-B3F92DC67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0D4CDB-2F02-4BFB-AA4F-D0C1E4C03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99153B-8F05-4C01-8841-58CE5AB5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06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5D266-0212-4CBE-9909-C20F2264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034E0-C770-4712-9B75-3184ED56B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39F2A-B257-4AE0-B92B-5AB4BAF24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104A5-DE69-4E9C-A562-E043A60EC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B7170-466B-42EF-BCB7-FCC39B7E7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8399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E21F6-283F-4DC6-BF8C-ADB4BB332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530A0-F030-40D3-8E4A-00CA9BBD1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9F48F-2244-4208-AB3B-61033D9EB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687B1D-61E8-4F4C-B669-07C08C6EF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B524AD-16DF-44CE-A696-14615770C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023308-A5AC-4B5F-BD73-E9DFD96BC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174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B1942-2F7D-4941-A68E-91769F173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A2F5A-28F3-45AA-BEB8-6AC4E387D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3F3460-3D76-4B02-84E9-7092C7480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B887A3-3909-4B70-B9FC-E2ABB4EFDC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CD001F-50B1-4361-8D5B-61C97F51AB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5C640F-885D-40ED-A603-BF21948AD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274A7A-73A3-4A2B-BD85-B3B1A60C6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8A14C7-8D2E-4330-8A56-DF32B7E93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0483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D73C9-20D6-4852-BB7F-0F7CDD44E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5903D-1F5E-4DFC-9FD1-64A65CD11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2B462A-9D47-4CF1-BB93-5E80A4D20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3CE8E-E603-4A25-9FAC-3E79333DA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7807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D951B1-54A3-416C-BED3-485087A28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BFF88-7B9A-4ACF-B3A6-99D17E9ED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85518F-73DF-4711-9E8D-50889D4FA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1150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B6E5-41CE-41D0-98D9-2C80775A2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B4BC4-5DD2-4B90-8B7E-B445379C7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7608B-133E-4534-B93F-115D2B528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5A6117-5923-40A0-B014-BC7B5614D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079005-5575-44E3-A559-8CCDC00DF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3F687-4DAB-4EE7-8A0F-F75750D5B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8220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0575C-9899-4F06-9F48-B21C0EB54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215B7-6138-4079-B0FE-BB50E79196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9A142F-FFFC-4AC6-BA82-3E5CC2F128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12BC77-6CE0-48C0-B163-AFABEB1FC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7C55D1-5984-4AD9-AC14-FA6542205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F6E98-5525-4012-B40D-C40CED3B0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8706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97E305-F4B2-42DE-9598-A51C5F7B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1A4F8-771E-465A-A84C-93D9AFDA2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43094-A141-4988-A9F7-70E4A6607F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F41A2C-2830-4963-A671-2438E968C526}" type="datetimeFigureOut">
              <a:rPr lang="en-ID" smtClean="0"/>
              <a:t>02/11/2020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24C59-61E2-4049-BF75-031C2E476D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835BE-DDA9-46FA-AEB1-27CED96A8C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E027F-A677-4396-B2AC-C7796A810D8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2166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108B790-5212-4C17-9F64-1BB6A6995A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2137923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0"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108B790-5212-4C17-9F64-1BB6A6995A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0A474207-4A5F-4A30-8C50-83C7F03A259A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s-ES" sz="4400" b="0" i="0" baseline="0" dirty="0">
              <a:latin typeface="Calibri Light" panose="020F0302020204030204" pitchFamily="34" charset="0"/>
              <a:ea typeface="+mj-ea"/>
              <a:cs typeface="+mj-cs"/>
              <a:sym typeface="Calibri Light" panose="020F0302020204030204" pitchFamily="34" charset="0"/>
            </a:endParaRPr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C9F4F55-DD75-4B22-A02D-60616CE8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DB8B19-48EC-4A01-AB1C-6B0DA5620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F6F3C4-BC08-462F-9268-5C9F6B78A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AF5FE-C9EF-4E41-B249-757B17A47A1B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BD2215-ED0A-4ECD-AEFD-D1211E4C15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FCAEF1-AD48-4328-A590-63C6EA282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8B8C2-75A7-42D6-850C-10E8C2027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5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sv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sv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Relationship Id="rId9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4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12" Type="http://schemas.openxmlformats.org/officeDocument/2006/relationships/image" Target="../media/image9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11" Type="http://schemas.openxmlformats.org/officeDocument/2006/relationships/image" Target="../media/image8.sv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sv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sv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8.sv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18F5F205-0241-45A4-9083-7D6EA7EE4302}"/>
              </a:ext>
            </a:extLst>
          </p:cNvPr>
          <p:cNvSpPr/>
          <p:nvPr/>
        </p:nvSpPr>
        <p:spPr>
          <a:xfrm>
            <a:off x="-1" y="-10"/>
            <a:ext cx="12192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12A683-007A-4CF3-874E-F6CC4E14E10F}"/>
              </a:ext>
            </a:extLst>
          </p:cNvPr>
          <p:cNvSpPr/>
          <p:nvPr/>
        </p:nvSpPr>
        <p:spPr>
          <a:xfrm flipV="1">
            <a:off x="2547811" y="1422400"/>
            <a:ext cx="3358494" cy="335844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  <a:gs pos="3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825500" dist="241300" dir="8100000" algn="tr" rotWithShape="0">
              <a:schemeClr val="bg1">
                <a:alpha val="18000"/>
              </a:schemeClr>
            </a:outerShdw>
          </a:effectLst>
        </p:spPr>
        <p:txBody>
          <a:bodyPr rtlCol="0" anchor="ctr"/>
          <a:lstStyle/>
          <a:p>
            <a:pPr algn="ctr"/>
            <a:endParaRPr lang="en-GB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C17F3A87-C4C3-409E-A028-E66D6F8760EE}"/>
              </a:ext>
            </a:extLst>
          </p:cNvPr>
          <p:cNvSpPr/>
          <p:nvPr/>
        </p:nvSpPr>
        <p:spPr>
          <a:xfrm>
            <a:off x="2777945" y="1650137"/>
            <a:ext cx="2890079" cy="2890079"/>
          </a:xfrm>
          <a:prstGeom prst="ellipse">
            <a:avLst/>
          </a:pr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accent1">
                  <a:lumMod val="20000"/>
                  <a:lumOff val="80000"/>
                  <a:alpha val="13000"/>
                </a:schemeClr>
              </a:gs>
              <a:gs pos="30000">
                <a:schemeClr val="bg1">
                  <a:alpha val="20000"/>
                </a:schemeClr>
              </a:gs>
            </a:gsLst>
            <a:lin ang="5400000" scaled="0"/>
          </a:gradFill>
          <a:ln w="6350" cap="flat" cmpd="sng" algn="ctr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DFB93BD-E405-40D8-B0BB-1BFFF6DD4F30}"/>
              </a:ext>
            </a:extLst>
          </p:cNvPr>
          <p:cNvSpPr/>
          <p:nvPr/>
        </p:nvSpPr>
        <p:spPr>
          <a:xfrm>
            <a:off x="-1" y="4165403"/>
            <a:ext cx="12192001" cy="2692587"/>
          </a:xfrm>
          <a:prstGeom prst="rec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79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9CE7723-9220-460F-B79F-EB29B623AA51}"/>
              </a:ext>
            </a:extLst>
          </p:cNvPr>
          <p:cNvSpPr/>
          <p:nvPr/>
        </p:nvSpPr>
        <p:spPr>
          <a:xfrm flipV="1">
            <a:off x="4263105" y="5320240"/>
            <a:ext cx="642421" cy="642410"/>
          </a:xfrm>
          <a:prstGeom prst="ellipse">
            <a:avLst/>
          </a:prstGeom>
          <a:gradFill>
            <a:gsLst>
              <a:gs pos="37000">
                <a:srgbClr val="CC5C87"/>
              </a:gs>
              <a:gs pos="100000">
                <a:schemeClr val="accent4"/>
              </a:gs>
              <a:gs pos="76000">
                <a:srgbClr val="FF5D37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825500" dist="241300" dir="8100000" algn="tr" rotWithShape="0">
              <a:prstClr val="black">
                <a:alpha val="18000"/>
              </a:prstClr>
            </a:outerShdw>
          </a:effectLst>
        </p:spPr>
        <p:txBody>
          <a:bodyPr rtlCol="0" anchor="ctr"/>
          <a:lstStyle/>
          <a:p>
            <a:pPr algn="ctr"/>
            <a:endParaRPr lang="en-GB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A456779-F7AF-4860-9D60-012A3CC4D635}"/>
              </a:ext>
            </a:extLst>
          </p:cNvPr>
          <p:cNvSpPr/>
          <p:nvPr/>
        </p:nvSpPr>
        <p:spPr>
          <a:xfrm flipH="1" flipV="1">
            <a:off x="8254936" y="2793104"/>
            <a:ext cx="200892" cy="200891"/>
          </a:xfrm>
          <a:prstGeom prst="ellipse">
            <a:avLst/>
          </a:prstGeom>
          <a:gradFill>
            <a:gsLst>
              <a:gs pos="37000">
                <a:srgbClr val="CC5C87">
                  <a:alpha val="43000"/>
                </a:srgbClr>
              </a:gs>
              <a:gs pos="100000">
                <a:schemeClr val="accent4">
                  <a:alpha val="43000"/>
                </a:schemeClr>
              </a:gs>
              <a:gs pos="76000">
                <a:srgbClr val="FF5D37">
                  <a:alpha val="43000"/>
                </a:srgbClr>
              </a:gs>
              <a:gs pos="0">
                <a:srgbClr val="3B354B">
                  <a:alpha val="43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825500" dist="241300" dir="8100000" algn="tr" rotWithShape="0">
              <a:prstClr val="black">
                <a:alpha val="18000"/>
              </a:prstClr>
            </a:outerShdw>
          </a:effectLst>
        </p:spPr>
        <p:txBody>
          <a:bodyPr rtlCol="0" anchor="ctr"/>
          <a:lstStyle/>
          <a:p>
            <a:pPr algn="ctr"/>
            <a:endParaRPr lang="en-GB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8D6CDDC-BE87-4C7E-B304-0841CF3BB13E}"/>
              </a:ext>
            </a:extLst>
          </p:cNvPr>
          <p:cNvSpPr/>
          <p:nvPr/>
        </p:nvSpPr>
        <p:spPr>
          <a:xfrm>
            <a:off x="2155301" y="1769219"/>
            <a:ext cx="175174" cy="175170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3000"/>
                </a:schemeClr>
              </a:gs>
              <a:gs pos="100000">
                <a:schemeClr val="bg1">
                  <a:lumMod val="95000"/>
                  <a:alpha val="43000"/>
                </a:schemeClr>
              </a:gs>
              <a:gs pos="30000">
                <a:schemeClr val="accent1">
                  <a:lumMod val="60000"/>
                  <a:lumOff val="40000"/>
                  <a:alpha val="43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825500" dist="241300" dir="8100000" algn="tr" rotWithShape="0">
              <a:prstClr val="black">
                <a:alpha val="18000"/>
              </a:prstClr>
            </a:outerShdw>
          </a:effectLst>
        </p:spPr>
        <p:txBody>
          <a:bodyPr rtlCol="0" anchor="ctr"/>
          <a:lstStyle/>
          <a:p>
            <a:pPr algn="ctr"/>
            <a:endParaRPr lang="en-GB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450EB6-394A-43E7-91B1-CE8CDBFD2FDB}"/>
              </a:ext>
            </a:extLst>
          </p:cNvPr>
          <p:cNvSpPr/>
          <p:nvPr/>
        </p:nvSpPr>
        <p:spPr>
          <a:xfrm flipH="1" flipV="1">
            <a:off x="9253071" y="4347411"/>
            <a:ext cx="238268" cy="238266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3000"/>
                </a:schemeClr>
              </a:gs>
              <a:gs pos="100000">
                <a:schemeClr val="bg1">
                  <a:lumMod val="95000"/>
                  <a:alpha val="43000"/>
                </a:schemeClr>
              </a:gs>
              <a:gs pos="30000">
                <a:schemeClr val="accent1">
                  <a:lumMod val="60000"/>
                  <a:lumOff val="40000"/>
                  <a:alpha val="43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825500" dist="241300" dir="8100000" algn="tr" rotWithShape="0">
              <a:prstClr val="black">
                <a:alpha val="18000"/>
              </a:prstClr>
            </a:outerShdw>
          </a:effectLst>
        </p:spPr>
        <p:txBody>
          <a:bodyPr rtlCol="0" anchor="ctr"/>
          <a:lstStyle/>
          <a:p>
            <a:pPr algn="ctr"/>
            <a:endParaRPr lang="en-GB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870D2FB-509E-4A55-A3BD-1E6CE630C4E2}"/>
              </a:ext>
            </a:extLst>
          </p:cNvPr>
          <p:cNvSpPr txBox="1"/>
          <p:nvPr/>
        </p:nvSpPr>
        <p:spPr>
          <a:xfrm>
            <a:off x="1352375" y="2465744"/>
            <a:ext cx="6662956" cy="2123658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accent1">
                <a:lumMod val="20000"/>
                <a:lumOff val="80000"/>
                <a:alpha val="35000"/>
              </a:scheme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 defTabSz="713232">
              <a:defRPr/>
            </a:pPr>
            <a:r>
              <a:rPr lang="en-US" sz="13800" spc="300" dirty="0">
                <a:solidFill>
                  <a:schemeClr val="tx2"/>
                </a:solidFill>
                <a:effectLst>
                  <a:outerShdw blurRad="508000" dist="114300" dir="9300000" sx="101000" sy="101000" algn="tl" rotWithShape="0">
                    <a:srgbClr val="FB9F9F">
                      <a:alpha val="50000"/>
                    </a:srgbClr>
                  </a:outerShdw>
                </a:effectLst>
                <a:latin typeface="Modern No. 20" panose="02070704070505020303" pitchFamily="18" charset="0"/>
              </a:rPr>
              <a:t>Share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C47B85C-CD73-4DD4-BDA5-40D8492316F3}"/>
              </a:ext>
            </a:extLst>
          </p:cNvPr>
          <p:cNvSpPr/>
          <p:nvPr/>
        </p:nvSpPr>
        <p:spPr>
          <a:xfrm flipH="1" flipV="1">
            <a:off x="6432112" y="4792899"/>
            <a:ext cx="441644" cy="441644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  <a:gs pos="3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825500" dist="241300" dir="8100000" algn="tr" rotWithShape="0">
              <a:prstClr val="black">
                <a:alpha val="18000"/>
              </a:prstClr>
            </a:outerShdw>
          </a:effectLst>
        </p:spPr>
        <p:txBody>
          <a:bodyPr rtlCol="0" anchor="ctr"/>
          <a:lstStyle/>
          <a:p>
            <a:pPr algn="ctr"/>
            <a:endParaRPr lang="en-GB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84E34E1-F22C-484B-81BD-1A18D9594B7C}"/>
              </a:ext>
            </a:extLst>
          </p:cNvPr>
          <p:cNvSpPr txBox="1"/>
          <p:nvPr/>
        </p:nvSpPr>
        <p:spPr>
          <a:xfrm>
            <a:off x="3110448" y="2194076"/>
            <a:ext cx="223321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R="0" lvl="0" indent="0" algn="ctr" defTabSz="713232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solidFill>
                  <a:schemeClr val="bg1"/>
                </a:solidFill>
                <a:effectLst>
                  <a:outerShdw blurRad="508000" dist="114300" dir="9300000" sx="101000" sy="101000" algn="tl" rotWithShape="0">
                    <a:schemeClr val="accent1">
                      <a:lumMod val="50000"/>
                      <a:alpha val="50000"/>
                    </a:schemeClr>
                  </a:outerShdw>
                </a:effectLst>
                <a:latin typeface="Lucida Sans" panose="020B0602030504020204" pitchFamily="34" charset="0"/>
              </a:rPr>
              <a:t>DiGi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00EDCE-EB83-4958-9FAB-3D57EB067342}"/>
              </a:ext>
            </a:extLst>
          </p:cNvPr>
          <p:cNvSpPr/>
          <p:nvPr/>
        </p:nvSpPr>
        <p:spPr>
          <a:xfrm flipH="1" flipV="1">
            <a:off x="902854" y="4035921"/>
            <a:ext cx="290981" cy="290979"/>
          </a:xfrm>
          <a:prstGeom prst="ellipse">
            <a:avLst/>
          </a:prstGeom>
          <a:gradFill>
            <a:gsLst>
              <a:gs pos="37000">
                <a:srgbClr val="CC5C87">
                  <a:alpha val="43000"/>
                </a:srgbClr>
              </a:gs>
              <a:gs pos="100000">
                <a:schemeClr val="accent4">
                  <a:alpha val="43000"/>
                </a:schemeClr>
              </a:gs>
              <a:gs pos="76000">
                <a:srgbClr val="FF5D37">
                  <a:alpha val="43000"/>
                </a:srgbClr>
              </a:gs>
              <a:gs pos="0">
                <a:srgbClr val="3B354B">
                  <a:alpha val="43000"/>
                </a:srgb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825500" dist="241300" dir="8100000" algn="tr" rotWithShape="0">
              <a:prstClr val="black">
                <a:alpha val="18000"/>
              </a:prstClr>
            </a:outerShdw>
          </a:effectLst>
        </p:spPr>
        <p:txBody>
          <a:bodyPr rtlCol="0" anchor="ctr"/>
          <a:lstStyle/>
          <a:p>
            <a:pPr algn="ctr"/>
            <a:endParaRPr lang="en-GB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EDEBF8-72E4-403C-91AA-989A7F027684}"/>
              </a:ext>
            </a:extLst>
          </p:cNvPr>
          <p:cNvSpPr txBox="1"/>
          <p:nvPr/>
        </p:nvSpPr>
        <p:spPr>
          <a:xfrm>
            <a:off x="3033694" y="4380094"/>
            <a:ext cx="23785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713232">
              <a:defRPr/>
            </a:pPr>
            <a:r>
              <a:rPr lang="en-US" sz="1600" b="1" dirty="0">
                <a:solidFill>
                  <a:schemeClr val="bg1"/>
                </a:solidFill>
                <a:effectLst>
                  <a:outerShdw blurRad="508000" dist="114300" dir="9300000" sx="101000" sy="101000" algn="tl" rotWithShape="0">
                    <a:schemeClr val="accent1">
                      <a:lumMod val="60000"/>
                      <a:lumOff val="40000"/>
                      <a:alpha val="50000"/>
                    </a:schemeClr>
                  </a:outerShdw>
                </a:effectLst>
                <a:latin typeface="Lucida Sans" panose="020B0602030504020204" pitchFamily="34" charset="0"/>
              </a:rPr>
              <a:t>Droid Rush 2020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BA25E8-4B0B-4346-B273-02C44EB93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012" y="22866"/>
            <a:ext cx="1777553" cy="15053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36F445-4EBB-46E0-995F-4C015974C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" y="193399"/>
            <a:ext cx="2247605" cy="116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2976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D32CD08-B3ED-457C-B818-0FF71A20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941" y="0"/>
            <a:ext cx="316523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8ED398-9397-4D79-9A0D-84DFA5634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31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99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0-11-02 at 7.06.30 PM">
            <a:hlinkClick r:id="" action="ppaction://media"/>
            <a:extLst>
              <a:ext uri="{FF2B5EF4-FFF2-40B4-BE49-F238E27FC236}">
                <a16:creationId xmlns:a16="http://schemas.microsoft.com/office/drawing/2014/main" id="{E7D8F8F2-3E8A-4758-8FD9-7AB9D897C5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6397" y="0"/>
            <a:ext cx="342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6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D60B53-15CF-48A8-A260-F9C7787DE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982" y="0"/>
            <a:ext cx="316110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763E9B-3013-4332-85F0-E6DF5899F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66" y="0"/>
            <a:ext cx="3161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4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D4B71D-9D2F-4A00-85C7-8BA1A708C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110" y="0"/>
            <a:ext cx="3165231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6FB2B-F2B2-482F-9207-0A116E372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426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71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648202"/>
            <a:ext cx="1136280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 Platform Sharing</a:t>
            </a:r>
            <a:endParaRPr kumimoji="0" 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Sharing </a:t>
            </a:r>
            <a:r>
              <a:rPr lang="en-US" sz="28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Files From your phone to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devices like Computer</a:t>
            </a:r>
          </a:p>
          <a:p>
            <a:pPr marL="457200" marR="0" lvl="0" indent="-45720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For secu</a:t>
            </a:r>
            <a:r>
              <a:rPr lang="en-US" sz="28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rity</a:t>
            </a:r>
            <a:r>
              <a:rPr lang="en-US" sz="28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Purpose you can add user Name and </a:t>
            </a:r>
          </a:p>
          <a:p>
            <a:pPr marR="0" lvl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Password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5468F07-61E5-429C-9125-CF9AFB64FE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746" y="147144"/>
            <a:ext cx="2923658" cy="573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468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hatsApp Video 2020-11-02 at 6.57.32 PM">
            <a:hlinkClick r:id="" action="ppaction://media"/>
            <a:extLst>
              <a:ext uri="{FF2B5EF4-FFF2-40B4-BE49-F238E27FC236}">
                <a16:creationId xmlns:a16="http://schemas.microsoft.com/office/drawing/2014/main" id="{008C5D1F-8C04-4FD5-9030-673B723491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4854" y="830513"/>
            <a:ext cx="8534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15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9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149720"/>
            <a:ext cx="1136280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History and Account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9800B7-050C-4EB0-9C97-31B483CCC5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502" y="999188"/>
            <a:ext cx="2704067" cy="58588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C4AF46-C693-4291-A641-CAEEE5E52E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545" y="999189"/>
            <a:ext cx="2634966" cy="57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7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0-10-17 at 2.37.19 PM (1)">
            <a:hlinkClick r:id="" action="ppaction://media"/>
            <a:extLst>
              <a:ext uri="{FF2B5EF4-FFF2-40B4-BE49-F238E27FC236}">
                <a16:creationId xmlns:a16="http://schemas.microsoft.com/office/drawing/2014/main" id="{6C1978B5-26F0-479F-86D9-3BEDF80C20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6442802" y="2948895"/>
            <a:ext cx="4064000" cy="2235200"/>
          </a:xfrm>
          <a:prstGeom prst="rect">
            <a:avLst/>
          </a:prstGeom>
        </p:spPr>
      </p:pic>
      <p:pic>
        <p:nvPicPr>
          <p:cNvPr id="5" name="WhatsApp Video 2020-10-17 at 2.14.32 PM">
            <a:hlinkClick r:id="" action="ppaction://media"/>
            <a:extLst>
              <a:ext uri="{FF2B5EF4-FFF2-40B4-BE49-F238E27FC236}">
                <a16:creationId xmlns:a16="http://schemas.microsoft.com/office/drawing/2014/main" id="{370D21E4-21B0-4EFB-8AC6-2A8B912DB7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1598113" y="2948896"/>
            <a:ext cx="4064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27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8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6DF8600-1827-447B-A293-2A71BE2FFDE4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3F4E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C4A608A-CE78-40E4-9F79-12F604F6C40C}"/>
              </a:ext>
            </a:extLst>
          </p:cNvPr>
          <p:cNvSpPr/>
          <p:nvPr/>
        </p:nvSpPr>
        <p:spPr>
          <a:xfrm rot="10800000" flipV="1">
            <a:off x="7023100" y="653143"/>
            <a:ext cx="1848758" cy="1848726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lumMod val="95000"/>
                </a:schemeClr>
              </a:gs>
              <a:gs pos="3000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381000" dist="25400" dir="4680000" sx="109000" sy="109000" algn="t" rotWithShape="0">
              <a:srgbClr val="FB9F9F">
                <a:alpha val="19000"/>
              </a:srgbClr>
            </a:outerShdw>
          </a:effectLst>
        </p:spPr>
        <p:txBody>
          <a:bodyPr rtlCol="0" anchor="ctr"/>
          <a:lstStyle/>
          <a:p>
            <a:pPr algn="ctr"/>
            <a:endParaRPr lang="en-GB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844D07-0859-4B78-86F4-04D871A2CDE9}"/>
              </a:ext>
            </a:extLst>
          </p:cNvPr>
          <p:cNvSpPr/>
          <p:nvPr/>
        </p:nvSpPr>
        <p:spPr>
          <a:xfrm>
            <a:off x="3320142" y="653143"/>
            <a:ext cx="5551716" cy="5551716"/>
          </a:xfrm>
          <a:prstGeom prst="ellipse">
            <a:avLst/>
          </a:prstGeom>
          <a:solidFill>
            <a:srgbClr val="364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07A0796-E008-46E8-84F0-EB3063C1CC49}"/>
              </a:ext>
            </a:extLst>
          </p:cNvPr>
          <p:cNvSpPr/>
          <p:nvPr/>
        </p:nvSpPr>
        <p:spPr>
          <a:xfrm rot="10800000" flipV="1">
            <a:off x="3309971" y="4609160"/>
            <a:ext cx="1599046" cy="1599019"/>
          </a:xfrm>
          <a:prstGeom prst="ellipse">
            <a:avLst/>
          </a:prstGeom>
          <a:gradFill>
            <a:gsLst>
              <a:gs pos="37000">
                <a:srgbClr val="CC5C87"/>
              </a:gs>
              <a:gs pos="100000">
                <a:schemeClr val="accent4"/>
              </a:gs>
              <a:gs pos="76000">
                <a:srgbClr val="FF5D37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381000" dist="25400" dir="4680000" sx="109000" sy="109000" algn="t" rotWithShape="0">
              <a:srgbClr val="FB9F9F">
                <a:alpha val="19000"/>
              </a:srgbClr>
            </a:outerShdw>
          </a:effectLst>
        </p:spPr>
        <p:txBody>
          <a:bodyPr rtlCol="0" anchor="ctr"/>
          <a:lstStyle/>
          <a:p>
            <a:pPr algn="ctr"/>
            <a:endParaRPr lang="en-GB" kern="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351E67-DEF8-48CD-A270-CBF1F482CF3C}"/>
              </a:ext>
            </a:extLst>
          </p:cNvPr>
          <p:cNvSpPr txBox="1"/>
          <p:nvPr/>
        </p:nvSpPr>
        <p:spPr>
          <a:xfrm>
            <a:off x="4484914" y="2296704"/>
            <a:ext cx="3222172" cy="226459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8800" dirty="0">
                <a:solidFill>
                  <a:schemeClr val="bg1"/>
                </a:solidFill>
                <a:latin typeface="Modern No. 20" panose="02070704070505020303" pitchFamily="18" charset="0"/>
              </a:rPr>
              <a:t>Thank You!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4966B1E-0441-41D9-BEDE-71E9F4FD8F0A}"/>
              </a:ext>
            </a:extLst>
          </p:cNvPr>
          <p:cNvSpPr/>
          <p:nvPr/>
        </p:nvSpPr>
        <p:spPr>
          <a:xfrm flipV="1">
            <a:off x="8170667" y="1785965"/>
            <a:ext cx="642421" cy="642410"/>
          </a:xfrm>
          <a:prstGeom prst="ellipse">
            <a:avLst/>
          </a:prstGeom>
          <a:gradFill>
            <a:gsLst>
              <a:gs pos="37000">
                <a:srgbClr val="CC5C87"/>
              </a:gs>
              <a:gs pos="100000">
                <a:schemeClr val="accent4"/>
              </a:gs>
              <a:gs pos="76000">
                <a:srgbClr val="FF5D37"/>
              </a:gs>
            </a:gsLst>
            <a:lin ang="2700000" scaled="1"/>
          </a:gradFill>
          <a:ln w="12700" cap="flat" cmpd="sng" algn="ctr">
            <a:noFill/>
            <a:prstDash val="solid"/>
            <a:miter lim="800000"/>
          </a:ln>
          <a:effectLst>
            <a:outerShdw blurRad="381000" dist="25400" dir="4680000" sx="109000" sy="109000" algn="t" rotWithShape="0">
              <a:srgbClr val="FB9F9F">
                <a:alpha val="19000"/>
              </a:srgbClr>
            </a:outerShdw>
          </a:effectLst>
        </p:spPr>
        <p:txBody>
          <a:bodyPr rtlCol="0" anchor="ctr"/>
          <a:lstStyle/>
          <a:p>
            <a:pPr algn="ctr"/>
            <a:endParaRPr lang="en-GB" kern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67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7" name="think-cell Slide" r:id="rId5" imgW="383" imgH="384" progId="TCLayout.ActiveDocument.1">
                  <p:embed/>
                </p:oleObj>
              </mc:Choice>
              <mc:Fallback>
                <p:oleObj name="think-cell Slide" r:id="rId5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phic 2">
            <a:extLst>
              <a:ext uri="{FF2B5EF4-FFF2-40B4-BE49-F238E27FC236}">
                <a16:creationId xmlns:a16="http://schemas.microsoft.com/office/drawing/2014/main" id="{18F38126-25AF-464E-AB13-FE4602C248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1900929"/>
            <a:ext cx="6438900" cy="4957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CCC2C-F9D7-422A-9F13-8625568B39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134" y="2440447"/>
            <a:ext cx="4349682" cy="489127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37700" y="1"/>
            <a:ext cx="2654300" cy="1726584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579040"/>
            <a:ext cx="1136280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HELLO Peers!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Coming Up with a Cross Platform Sharing App, which enable us share large File, Video and also </a:t>
            </a: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r>
              <a:rPr lang="en-US" sz="1600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apk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file.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we can also share files Online.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1" name="Rectángulo 3">
            <a:extLst>
              <a:ext uri="{FF2B5EF4-FFF2-40B4-BE49-F238E27FC236}">
                <a16:creationId xmlns:a16="http://schemas.microsoft.com/office/drawing/2014/main" id="{9A843861-CFBB-4FA6-B40A-1FA349CFC17D}"/>
              </a:ext>
            </a:extLst>
          </p:cNvPr>
          <p:cNvSpPr/>
          <p:nvPr/>
        </p:nvSpPr>
        <p:spPr>
          <a:xfrm>
            <a:off x="3121818" y="2483371"/>
            <a:ext cx="8331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Here are list of some</a:t>
            </a:r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features of our App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: 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8E64120-3653-4CF0-AD4D-D234D110AFF4}"/>
              </a:ext>
            </a:extLst>
          </p:cNvPr>
          <p:cNvSpPr/>
          <p:nvPr/>
        </p:nvSpPr>
        <p:spPr>
          <a:xfrm>
            <a:off x="4450957" y="324800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762FFBB-4C63-4636-A6B6-983C8CAB042E}"/>
              </a:ext>
            </a:extLst>
          </p:cNvPr>
          <p:cNvSpPr/>
          <p:nvPr/>
        </p:nvSpPr>
        <p:spPr>
          <a:xfrm>
            <a:off x="4450957" y="430131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ángulo 3">
            <a:extLst>
              <a:ext uri="{FF2B5EF4-FFF2-40B4-BE49-F238E27FC236}">
                <a16:creationId xmlns:a16="http://schemas.microsoft.com/office/drawing/2014/main" id="{7E5FF4C7-7D02-4B66-886F-64062BCE06F7}"/>
              </a:ext>
            </a:extLst>
          </p:cNvPr>
          <p:cNvSpPr/>
          <p:nvPr/>
        </p:nvSpPr>
        <p:spPr>
          <a:xfrm>
            <a:off x="5144953" y="3371871"/>
            <a:ext cx="214246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Nearby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Sharing</a:t>
            </a:r>
          </a:p>
        </p:txBody>
      </p:sp>
      <p:sp>
        <p:nvSpPr>
          <p:cNvPr id="44" name="Rectángulo 3">
            <a:extLst>
              <a:ext uri="{FF2B5EF4-FFF2-40B4-BE49-F238E27FC236}">
                <a16:creationId xmlns:a16="http://schemas.microsoft.com/office/drawing/2014/main" id="{A44D750B-C9EB-4F4D-A355-A79D22D68673}"/>
              </a:ext>
            </a:extLst>
          </p:cNvPr>
          <p:cNvSpPr/>
          <p:nvPr/>
        </p:nvSpPr>
        <p:spPr>
          <a:xfrm>
            <a:off x="5144953" y="4428171"/>
            <a:ext cx="2142465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.apk Files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17FAB6B-BC75-48F2-A08A-B7E7BD8A52D3}"/>
              </a:ext>
            </a:extLst>
          </p:cNvPr>
          <p:cNvSpPr/>
          <p:nvPr/>
        </p:nvSpPr>
        <p:spPr>
          <a:xfrm>
            <a:off x="7502812" y="324800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01FE9B7-86C0-48A7-91BD-530CFCFE1404}"/>
              </a:ext>
            </a:extLst>
          </p:cNvPr>
          <p:cNvSpPr/>
          <p:nvPr/>
        </p:nvSpPr>
        <p:spPr>
          <a:xfrm>
            <a:off x="7502812" y="4301311"/>
            <a:ext cx="584775" cy="58477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ctángulo 3">
            <a:extLst>
              <a:ext uri="{FF2B5EF4-FFF2-40B4-BE49-F238E27FC236}">
                <a16:creationId xmlns:a16="http://schemas.microsoft.com/office/drawing/2014/main" id="{3994F9D6-0E4F-4128-8913-B56A00FD1757}"/>
              </a:ext>
            </a:extLst>
          </p:cNvPr>
          <p:cNvSpPr/>
          <p:nvPr/>
        </p:nvSpPr>
        <p:spPr>
          <a:xfrm>
            <a:off x="8196808" y="3371871"/>
            <a:ext cx="3580596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File Though CloudStorage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158A6D2-136D-4B8F-AFE3-D86F5DC90932}"/>
              </a:ext>
            </a:extLst>
          </p:cNvPr>
          <p:cNvGrpSpPr/>
          <p:nvPr/>
        </p:nvGrpSpPr>
        <p:grpSpPr>
          <a:xfrm>
            <a:off x="4600469" y="3396719"/>
            <a:ext cx="285750" cy="287338"/>
            <a:chOff x="3746500" y="1344613"/>
            <a:chExt cx="285750" cy="287338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50" name="Freeform 497">
              <a:extLst>
                <a:ext uri="{FF2B5EF4-FFF2-40B4-BE49-F238E27FC236}">
                  <a16:creationId xmlns:a16="http://schemas.microsoft.com/office/drawing/2014/main" id="{5D9E124A-189C-47A6-BCC0-E9BF869CF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98">
              <a:extLst>
                <a:ext uri="{FF2B5EF4-FFF2-40B4-BE49-F238E27FC236}">
                  <a16:creationId xmlns:a16="http://schemas.microsoft.com/office/drawing/2014/main" id="{A47E030D-420D-43CA-ADEC-4457216085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99">
              <a:extLst>
                <a:ext uri="{FF2B5EF4-FFF2-40B4-BE49-F238E27FC236}">
                  <a16:creationId xmlns:a16="http://schemas.microsoft.com/office/drawing/2014/main" id="{B411F2F2-5598-477F-9137-E80DD9F9B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500">
              <a:extLst>
                <a:ext uri="{FF2B5EF4-FFF2-40B4-BE49-F238E27FC236}">
                  <a16:creationId xmlns:a16="http://schemas.microsoft.com/office/drawing/2014/main" id="{A58C81C6-1A87-438C-8117-DAFDDDA98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501">
              <a:extLst>
                <a:ext uri="{FF2B5EF4-FFF2-40B4-BE49-F238E27FC236}">
                  <a16:creationId xmlns:a16="http://schemas.microsoft.com/office/drawing/2014/main" id="{4073DC26-3EF0-4358-B2FB-8DEAD26C7C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502">
              <a:extLst>
                <a:ext uri="{FF2B5EF4-FFF2-40B4-BE49-F238E27FC236}">
                  <a16:creationId xmlns:a16="http://schemas.microsoft.com/office/drawing/2014/main" id="{6B72D012-A2EA-4C61-8384-CFED0411A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503">
              <a:extLst>
                <a:ext uri="{FF2B5EF4-FFF2-40B4-BE49-F238E27FC236}">
                  <a16:creationId xmlns:a16="http://schemas.microsoft.com/office/drawing/2014/main" id="{647238C1-C646-4A06-88A1-851AE8239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504">
              <a:extLst>
                <a:ext uri="{FF2B5EF4-FFF2-40B4-BE49-F238E27FC236}">
                  <a16:creationId xmlns:a16="http://schemas.microsoft.com/office/drawing/2014/main" id="{B3C58DFD-A611-4BC4-B8F8-DCC1FF5DF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CF213EB-2F87-46FE-92E2-AD6B352C3A42}"/>
              </a:ext>
            </a:extLst>
          </p:cNvPr>
          <p:cNvGrpSpPr/>
          <p:nvPr/>
        </p:nvGrpSpPr>
        <p:grpSpPr>
          <a:xfrm>
            <a:off x="4623488" y="4450823"/>
            <a:ext cx="239712" cy="285750"/>
            <a:chOff x="5494338" y="1370013"/>
            <a:chExt cx="239712" cy="285750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59" name="Freeform 961">
              <a:extLst>
                <a:ext uri="{FF2B5EF4-FFF2-40B4-BE49-F238E27FC236}">
                  <a16:creationId xmlns:a16="http://schemas.microsoft.com/office/drawing/2014/main" id="{25AB7416-6918-4CFC-BD4C-1C0702DE60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370013"/>
              <a:ext cx="104775" cy="133350"/>
            </a:xfrm>
            <a:custGeom>
              <a:avLst/>
              <a:gdLst>
                <a:gd name="T0" fmla="*/ 156 w 265"/>
                <a:gd name="T1" fmla="*/ 108 h 337"/>
                <a:gd name="T2" fmla="*/ 156 w 265"/>
                <a:gd name="T3" fmla="*/ 12 h 337"/>
                <a:gd name="T4" fmla="*/ 252 w 265"/>
                <a:gd name="T5" fmla="*/ 108 h 337"/>
                <a:gd name="T6" fmla="*/ 156 w 265"/>
                <a:gd name="T7" fmla="*/ 108 h 337"/>
                <a:gd name="T8" fmla="*/ 261 w 265"/>
                <a:gd name="T9" fmla="*/ 100 h 337"/>
                <a:gd name="T10" fmla="*/ 165 w 265"/>
                <a:gd name="T11" fmla="*/ 3 h 337"/>
                <a:gd name="T12" fmla="*/ 161 w 265"/>
                <a:gd name="T13" fmla="*/ 1 h 337"/>
                <a:gd name="T14" fmla="*/ 156 w 265"/>
                <a:gd name="T15" fmla="*/ 0 h 337"/>
                <a:gd name="T16" fmla="*/ 12 w 265"/>
                <a:gd name="T17" fmla="*/ 0 h 337"/>
                <a:gd name="T18" fmla="*/ 7 w 265"/>
                <a:gd name="T19" fmla="*/ 1 h 337"/>
                <a:gd name="T20" fmla="*/ 3 w 265"/>
                <a:gd name="T21" fmla="*/ 3 h 337"/>
                <a:gd name="T22" fmla="*/ 1 w 265"/>
                <a:gd name="T23" fmla="*/ 7 h 337"/>
                <a:gd name="T24" fmla="*/ 0 w 265"/>
                <a:gd name="T25" fmla="*/ 12 h 337"/>
                <a:gd name="T26" fmla="*/ 0 w 265"/>
                <a:gd name="T27" fmla="*/ 325 h 337"/>
                <a:gd name="T28" fmla="*/ 1 w 265"/>
                <a:gd name="T29" fmla="*/ 329 h 337"/>
                <a:gd name="T30" fmla="*/ 3 w 265"/>
                <a:gd name="T31" fmla="*/ 334 h 337"/>
                <a:gd name="T32" fmla="*/ 7 w 265"/>
                <a:gd name="T33" fmla="*/ 337 h 337"/>
                <a:gd name="T34" fmla="*/ 12 w 265"/>
                <a:gd name="T35" fmla="*/ 337 h 337"/>
                <a:gd name="T36" fmla="*/ 253 w 265"/>
                <a:gd name="T37" fmla="*/ 337 h 337"/>
                <a:gd name="T38" fmla="*/ 258 w 265"/>
                <a:gd name="T39" fmla="*/ 337 h 337"/>
                <a:gd name="T40" fmla="*/ 261 w 265"/>
                <a:gd name="T41" fmla="*/ 334 h 337"/>
                <a:gd name="T42" fmla="*/ 264 w 265"/>
                <a:gd name="T43" fmla="*/ 329 h 337"/>
                <a:gd name="T44" fmla="*/ 265 w 265"/>
                <a:gd name="T45" fmla="*/ 325 h 337"/>
                <a:gd name="T46" fmla="*/ 265 w 265"/>
                <a:gd name="T47" fmla="*/ 108 h 337"/>
                <a:gd name="T48" fmla="*/ 264 w 265"/>
                <a:gd name="T49" fmla="*/ 104 h 337"/>
                <a:gd name="T50" fmla="*/ 261 w 265"/>
                <a:gd name="T51" fmla="*/ 10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7">
                  <a:moveTo>
                    <a:pt x="156" y="108"/>
                  </a:moveTo>
                  <a:lnTo>
                    <a:pt x="156" y="12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261" y="100"/>
                  </a:moveTo>
                  <a:lnTo>
                    <a:pt x="165" y="3"/>
                  </a:ln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4"/>
                  </a:lnTo>
                  <a:lnTo>
                    <a:pt x="7" y="337"/>
                  </a:lnTo>
                  <a:lnTo>
                    <a:pt x="12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1" y="334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962">
              <a:extLst>
                <a:ext uri="{FF2B5EF4-FFF2-40B4-BE49-F238E27FC236}">
                  <a16:creationId xmlns:a16="http://schemas.microsoft.com/office/drawing/2014/main" id="{A53A1029-D92C-473D-A0A6-DE77495E27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370013"/>
              <a:ext cx="106363" cy="133350"/>
            </a:xfrm>
            <a:custGeom>
              <a:avLst/>
              <a:gdLst>
                <a:gd name="T0" fmla="*/ 157 w 266"/>
                <a:gd name="T1" fmla="*/ 108 h 337"/>
                <a:gd name="T2" fmla="*/ 157 w 266"/>
                <a:gd name="T3" fmla="*/ 12 h 337"/>
                <a:gd name="T4" fmla="*/ 252 w 266"/>
                <a:gd name="T5" fmla="*/ 108 h 337"/>
                <a:gd name="T6" fmla="*/ 157 w 266"/>
                <a:gd name="T7" fmla="*/ 108 h 337"/>
                <a:gd name="T8" fmla="*/ 166 w 266"/>
                <a:gd name="T9" fmla="*/ 3 h 337"/>
                <a:gd name="T10" fmla="*/ 162 w 266"/>
                <a:gd name="T11" fmla="*/ 1 h 337"/>
                <a:gd name="T12" fmla="*/ 157 w 266"/>
                <a:gd name="T13" fmla="*/ 0 h 337"/>
                <a:gd name="T14" fmla="*/ 13 w 266"/>
                <a:gd name="T15" fmla="*/ 0 h 337"/>
                <a:gd name="T16" fmla="*/ 8 w 266"/>
                <a:gd name="T17" fmla="*/ 1 h 337"/>
                <a:gd name="T18" fmla="*/ 5 w 266"/>
                <a:gd name="T19" fmla="*/ 3 h 337"/>
                <a:gd name="T20" fmla="*/ 1 w 266"/>
                <a:gd name="T21" fmla="*/ 7 h 337"/>
                <a:gd name="T22" fmla="*/ 0 w 266"/>
                <a:gd name="T23" fmla="*/ 12 h 337"/>
                <a:gd name="T24" fmla="*/ 0 w 266"/>
                <a:gd name="T25" fmla="*/ 325 h 337"/>
                <a:gd name="T26" fmla="*/ 1 w 266"/>
                <a:gd name="T27" fmla="*/ 329 h 337"/>
                <a:gd name="T28" fmla="*/ 5 w 266"/>
                <a:gd name="T29" fmla="*/ 334 h 337"/>
                <a:gd name="T30" fmla="*/ 8 w 266"/>
                <a:gd name="T31" fmla="*/ 337 h 337"/>
                <a:gd name="T32" fmla="*/ 13 w 266"/>
                <a:gd name="T33" fmla="*/ 337 h 337"/>
                <a:gd name="T34" fmla="*/ 253 w 266"/>
                <a:gd name="T35" fmla="*/ 337 h 337"/>
                <a:gd name="T36" fmla="*/ 258 w 266"/>
                <a:gd name="T37" fmla="*/ 337 h 337"/>
                <a:gd name="T38" fmla="*/ 263 w 266"/>
                <a:gd name="T39" fmla="*/ 334 h 337"/>
                <a:gd name="T40" fmla="*/ 265 w 266"/>
                <a:gd name="T41" fmla="*/ 329 h 337"/>
                <a:gd name="T42" fmla="*/ 266 w 266"/>
                <a:gd name="T43" fmla="*/ 325 h 337"/>
                <a:gd name="T44" fmla="*/ 266 w 266"/>
                <a:gd name="T45" fmla="*/ 108 h 337"/>
                <a:gd name="T46" fmla="*/ 265 w 266"/>
                <a:gd name="T47" fmla="*/ 104 h 337"/>
                <a:gd name="T48" fmla="*/ 263 w 266"/>
                <a:gd name="T49" fmla="*/ 100 h 337"/>
                <a:gd name="T50" fmla="*/ 166 w 266"/>
                <a:gd name="T51" fmla="*/ 3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7">
                  <a:moveTo>
                    <a:pt x="157" y="108"/>
                  </a:moveTo>
                  <a:lnTo>
                    <a:pt x="157" y="12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2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4"/>
                  </a:lnTo>
                  <a:lnTo>
                    <a:pt x="8" y="337"/>
                  </a:lnTo>
                  <a:lnTo>
                    <a:pt x="13" y="337"/>
                  </a:lnTo>
                  <a:lnTo>
                    <a:pt x="253" y="337"/>
                  </a:lnTo>
                  <a:lnTo>
                    <a:pt x="258" y="337"/>
                  </a:lnTo>
                  <a:lnTo>
                    <a:pt x="263" y="334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963">
              <a:extLst>
                <a:ext uri="{FF2B5EF4-FFF2-40B4-BE49-F238E27FC236}">
                  <a16:creationId xmlns:a16="http://schemas.microsoft.com/office/drawing/2014/main" id="{8E5510B4-EAA5-4B2D-9E4D-87C0E69B2A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9275" y="1522413"/>
              <a:ext cx="104775" cy="133350"/>
            </a:xfrm>
            <a:custGeom>
              <a:avLst/>
              <a:gdLst>
                <a:gd name="T0" fmla="*/ 156 w 265"/>
                <a:gd name="T1" fmla="*/ 108 h 336"/>
                <a:gd name="T2" fmla="*/ 156 w 265"/>
                <a:gd name="T3" fmla="*/ 11 h 336"/>
                <a:gd name="T4" fmla="*/ 252 w 265"/>
                <a:gd name="T5" fmla="*/ 108 h 336"/>
                <a:gd name="T6" fmla="*/ 156 w 265"/>
                <a:gd name="T7" fmla="*/ 108 h 336"/>
                <a:gd name="T8" fmla="*/ 165 w 265"/>
                <a:gd name="T9" fmla="*/ 3 h 336"/>
                <a:gd name="T10" fmla="*/ 161 w 265"/>
                <a:gd name="T11" fmla="*/ 1 h 336"/>
                <a:gd name="T12" fmla="*/ 156 w 265"/>
                <a:gd name="T13" fmla="*/ 0 h 336"/>
                <a:gd name="T14" fmla="*/ 12 w 265"/>
                <a:gd name="T15" fmla="*/ 0 h 336"/>
                <a:gd name="T16" fmla="*/ 7 w 265"/>
                <a:gd name="T17" fmla="*/ 1 h 336"/>
                <a:gd name="T18" fmla="*/ 3 w 265"/>
                <a:gd name="T19" fmla="*/ 3 h 336"/>
                <a:gd name="T20" fmla="*/ 1 w 265"/>
                <a:gd name="T21" fmla="*/ 7 h 336"/>
                <a:gd name="T22" fmla="*/ 0 w 265"/>
                <a:gd name="T23" fmla="*/ 11 h 336"/>
                <a:gd name="T24" fmla="*/ 0 w 265"/>
                <a:gd name="T25" fmla="*/ 325 h 336"/>
                <a:gd name="T26" fmla="*/ 1 w 265"/>
                <a:gd name="T27" fmla="*/ 329 h 336"/>
                <a:gd name="T28" fmla="*/ 3 w 265"/>
                <a:gd name="T29" fmla="*/ 333 h 336"/>
                <a:gd name="T30" fmla="*/ 7 w 265"/>
                <a:gd name="T31" fmla="*/ 335 h 336"/>
                <a:gd name="T32" fmla="*/ 12 w 265"/>
                <a:gd name="T33" fmla="*/ 336 h 336"/>
                <a:gd name="T34" fmla="*/ 253 w 265"/>
                <a:gd name="T35" fmla="*/ 336 h 336"/>
                <a:gd name="T36" fmla="*/ 258 w 265"/>
                <a:gd name="T37" fmla="*/ 335 h 336"/>
                <a:gd name="T38" fmla="*/ 261 w 265"/>
                <a:gd name="T39" fmla="*/ 333 h 336"/>
                <a:gd name="T40" fmla="*/ 264 w 265"/>
                <a:gd name="T41" fmla="*/ 329 h 336"/>
                <a:gd name="T42" fmla="*/ 265 w 265"/>
                <a:gd name="T43" fmla="*/ 325 h 336"/>
                <a:gd name="T44" fmla="*/ 265 w 265"/>
                <a:gd name="T45" fmla="*/ 108 h 336"/>
                <a:gd name="T46" fmla="*/ 264 w 265"/>
                <a:gd name="T47" fmla="*/ 104 h 336"/>
                <a:gd name="T48" fmla="*/ 261 w 265"/>
                <a:gd name="T49" fmla="*/ 100 h 336"/>
                <a:gd name="T50" fmla="*/ 165 w 265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5" h="336">
                  <a:moveTo>
                    <a:pt x="156" y="108"/>
                  </a:moveTo>
                  <a:lnTo>
                    <a:pt x="156" y="11"/>
                  </a:lnTo>
                  <a:lnTo>
                    <a:pt x="252" y="108"/>
                  </a:lnTo>
                  <a:lnTo>
                    <a:pt x="156" y="108"/>
                  </a:lnTo>
                  <a:close/>
                  <a:moveTo>
                    <a:pt x="165" y="3"/>
                  </a:moveTo>
                  <a:lnTo>
                    <a:pt x="161" y="1"/>
                  </a:lnTo>
                  <a:lnTo>
                    <a:pt x="156" y="0"/>
                  </a:lnTo>
                  <a:lnTo>
                    <a:pt x="12" y="0"/>
                  </a:lnTo>
                  <a:lnTo>
                    <a:pt x="7" y="1"/>
                  </a:lnTo>
                  <a:lnTo>
                    <a:pt x="3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3" y="333"/>
                  </a:lnTo>
                  <a:lnTo>
                    <a:pt x="7" y="335"/>
                  </a:lnTo>
                  <a:lnTo>
                    <a:pt x="12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1" y="333"/>
                  </a:lnTo>
                  <a:lnTo>
                    <a:pt x="264" y="329"/>
                  </a:lnTo>
                  <a:lnTo>
                    <a:pt x="265" y="325"/>
                  </a:lnTo>
                  <a:lnTo>
                    <a:pt x="265" y="108"/>
                  </a:lnTo>
                  <a:lnTo>
                    <a:pt x="264" y="104"/>
                  </a:lnTo>
                  <a:lnTo>
                    <a:pt x="261" y="100"/>
                  </a:lnTo>
                  <a:lnTo>
                    <a:pt x="165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964">
              <a:extLst>
                <a:ext uri="{FF2B5EF4-FFF2-40B4-BE49-F238E27FC236}">
                  <a16:creationId xmlns:a16="http://schemas.microsoft.com/office/drawing/2014/main" id="{51A990BD-3456-4FEA-B40E-A6BDCB2EC7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4338" y="1522413"/>
              <a:ext cx="106363" cy="133350"/>
            </a:xfrm>
            <a:custGeom>
              <a:avLst/>
              <a:gdLst>
                <a:gd name="T0" fmla="*/ 157 w 266"/>
                <a:gd name="T1" fmla="*/ 108 h 336"/>
                <a:gd name="T2" fmla="*/ 157 w 266"/>
                <a:gd name="T3" fmla="*/ 11 h 336"/>
                <a:gd name="T4" fmla="*/ 252 w 266"/>
                <a:gd name="T5" fmla="*/ 108 h 336"/>
                <a:gd name="T6" fmla="*/ 157 w 266"/>
                <a:gd name="T7" fmla="*/ 108 h 336"/>
                <a:gd name="T8" fmla="*/ 166 w 266"/>
                <a:gd name="T9" fmla="*/ 3 h 336"/>
                <a:gd name="T10" fmla="*/ 162 w 266"/>
                <a:gd name="T11" fmla="*/ 1 h 336"/>
                <a:gd name="T12" fmla="*/ 157 w 266"/>
                <a:gd name="T13" fmla="*/ 0 h 336"/>
                <a:gd name="T14" fmla="*/ 13 w 266"/>
                <a:gd name="T15" fmla="*/ 0 h 336"/>
                <a:gd name="T16" fmla="*/ 8 w 266"/>
                <a:gd name="T17" fmla="*/ 1 h 336"/>
                <a:gd name="T18" fmla="*/ 5 w 266"/>
                <a:gd name="T19" fmla="*/ 3 h 336"/>
                <a:gd name="T20" fmla="*/ 1 w 266"/>
                <a:gd name="T21" fmla="*/ 7 h 336"/>
                <a:gd name="T22" fmla="*/ 0 w 266"/>
                <a:gd name="T23" fmla="*/ 11 h 336"/>
                <a:gd name="T24" fmla="*/ 0 w 266"/>
                <a:gd name="T25" fmla="*/ 325 h 336"/>
                <a:gd name="T26" fmla="*/ 1 w 266"/>
                <a:gd name="T27" fmla="*/ 329 h 336"/>
                <a:gd name="T28" fmla="*/ 5 w 266"/>
                <a:gd name="T29" fmla="*/ 333 h 336"/>
                <a:gd name="T30" fmla="*/ 8 w 266"/>
                <a:gd name="T31" fmla="*/ 335 h 336"/>
                <a:gd name="T32" fmla="*/ 13 w 266"/>
                <a:gd name="T33" fmla="*/ 336 h 336"/>
                <a:gd name="T34" fmla="*/ 253 w 266"/>
                <a:gd name="T35" fmla="*/ 336 h 336"/>
                <a:gd name="T36" fmla="*/ 258 w 266"/>
                <a:gd name="T37" fmla="*/ 335 h 336"/>
                <a:gd name="T38" fmla="*/ 263 w 266"/>
                <a:gd name="T39" fmla="*/ 333 h 336"/>
                <a:gd name="T40" fmla="*/ 265 w 266"/>
                <a:gd name="T41" fmla="*/ 329 h 336"/>
                <a:gd name="T42" fmla="*/ 266 w 266"/>
                <a:gd name="T43" fmla="*/ 325 h 336"/>
                <a:gd name="T44" fmla="*/ 266 w 266"/>
                <a:gd name="T45" fmla="*/ 108 h 336"/>
                <a:gd name="T46" fmla="*/ 265 w 266"/>
                <a:gd name="T47" fmla="*/ 104 h 336"/>
                <a:gd name="T48" fmla="*/ 263 w 266"/>
                <a:gd name="T49" fmla="*/ 100 h 336"/>
                <a:gd name="T50" fmla="*/ 166 w 266"/>
                <a:gd name="T51" fmla="*/ 3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66" h="336">
                  <a:moveTo>
                    <a:pt x="157" y="108"/>
                  </a:moveTo>
                  <a:lnTo>
                    <a:pt x="157" y="11"/>
                  </a:lnTo>
                  <a:lnTo>
                    <a:pt x="252" y="108"/>
                  </a:lnTo>
                  <a:lnTo>
                    <a:pt x="157" y="108"/>
                  </a:lnTo>
                  <a:close/>
                  <a:moveTo>
                    <a:pt x="166" y="3"/>
                  </a:moveTo>
                  <a:lnTo>
                    <a:pt x="162" y="1"/>
                  </a:lnTo>
                  <a:lnTo>
                    <a:pt x="157" y="0"/>
                  </a:lnTo>
                  <a:lnTo>
                    <a:pt x="13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325"/>
                  </a:lnTo>
                  <a:lnTo>
                    <a:pt x="1" y="329"/>
                  </a:lnTo>
                  <a:lnTo>
                    <a:pt x="5" y="333"/>
                  </a:lnTo>
                  <a:lnTo>
                    <a:pt x="8" y="335"/>
                  </a:lnTo>
                  <a:lnTo>
                    <a:pt x="13" y="336"/>
                  </a:lnTo>
                  <a:lnTo>
                    <a:pt x="253" y="336"/>
                  </a:lnTo>
                  <a:lnTo>
                    <a:pt x="258" y="335"/>
                  </a:lnTo>
                  <a:lnTo>
                    <a:pt x="263" y="333"/>
                  </a:lnTo>
                  <a:lnTo>
                    <a:pt x="265" y="329"/>
                  </a:lnTo>
                  <a:lnTo>
                    <a:pt x="266" y="325"/>
                  </a:lnTo>
                  <a:lnTo>
                    <a:pt x="266" y="108"/>
                  </a:lnTo>
                  <a:lnTo>
                    <a:pt x="265" y="104"/>
                  </a:lnTo>
                  <a:lnTo>
                    <a:pt x="263" y="100"/>
                  </a:lnTo>
                  <a:lnTo>
                    <a:pt x="166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63A1AB-4643-4272-858D-6F68D283B76B}"/>
              </a:ext>
            </a:extLst>
          </p:cNvPr>
          <p:cNvGrpSpPr/>
          <p:nvPr/>
        </p:nvGrpSpPr>
        <p:grpSpPr>
          <a:xfrm>
            <a:off x="7652324" y="3396719"/>
            <a:ext cx="285750" cy="287338"/>
            <a:chOff x="2025650" y="4786313"/>
            <a:chExt cx="285750" cy="287338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64" name="Freeform 565">
              <a:extLst>
                <a:ext uri="{FF2B5EF4-FFF2-40B4-BE49-F238E27FC236}">
                  <a16:creationId xmlns:a16="http://schemas.microsoft.com/office/drawing/2014/main" id="{7C4A3111-F3A6-4737-B2D2-540217E696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566">
              <a:extLst>
                <a:ext uri="{FF2B5EF4-FFF2-40B4-BE49-F238E27FC236}">
                  <a16:creationId xmlns:a16="http://schemas.microsoft.com/office/drawing/2014/main" id="{CA3112E0-9E78-47B2-94AC-64F8ECF8D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747132C-BD1B-4733-B97A-F661D3373657}"/>
              </a:ext>
            </a:extLst>
          </p:cNvPr>
          <p:cNvGrpSpPr/>
          <p:nvPr/>
        </p:nvGrpSpPr>
        <p:grpSpPr>
          <a:xfrm>
            <a:off x="7651530" y="4454792"/>
            <a:ext cx="287338" cy="277813"/>
            <a:chOff x="4903788" y="788988"/>
            <a:chExt cx="287338" cy="277813"/>
          </a:xfrm>
          <a:gradFill>
            <a:gsLst>
              <a:gs pos="0">
                <a:srgbClr val="0683B8"/>
              </a:gs>
              <a:gs pos="100000">
                <a:srgbClr val="7030A0"/>
              </a:gs>
            </a:gsLst>
            <a:lin ang="18900000" scaled="1"/>
          </a:gradFill>
        </p:grpSpPr>
        <p:sp>
          <p:nvSpPr>
            <p:cNvPr id="67" name="Freeform 1458">
              <a:extLst>
                <a:ext uri="{FF2B5EF4-FFF2-40B4-BE49-F238E27FC236}">
                  <a16:creationId xmlns:a16="http://schemas.microsoft.com/office/drawing/2014/main" id="{5C252B01-A6B9-4A6D-B0B7-CAF3269146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788" y="788988"/>
              <a:ext cx="287338" cy="200025"/>
            </a:xfrm>
            <a:custGeom>
              <a:avLst/>
              <a:gdLst>
                <a:gd name="T0" fmla="*/ 59 w 904"/>
                <a:gd name="T1" fmla="*/ 0 h 634"/>
                <a:gd name="T2" fmla="*/ 47 w 904"/>
                <a:gd name="T3" fmla="*/ 2 h 634"/>
                <a:gd name="T4" fmla="*/ 36 w 904"/>
                <a:gd name="T5" fmla="*/ 5 h 634"/>
                <a:gd name="T6" fmla="*/ 26 w 904"/>
                <a:gd name="T7" fmla="*/ 11 h 634"/>
                <a:gd name="T8" fmla="*/ 17 w 904"/>
                <a:gd name="T9" fmla="*/ 19 h 634"/>
                <a:gd name="T10" fmla="*/ 9 w 904"/>
                <a:gd name="T11" fmla="*/ 27 h 634"/>
                <a:gd name="T12" fmla="*/ 4 w 904"/>
                <a:gd name="T13" fmla="*/ 37 h 634"/>
                <a:gd name="T14" fmla="*/ 1 w 904"/>
                <a:gd name="T15" fmla="*/ 48 h 634"/>
                <a:gd name="T16" fmla="*/ 0 w 904"/>
                <a:gd name="T17" fmla="*/ 61 h 634"/>
                <a:gd name="T18" fmla="*/ 0 w 904"/>
                <a:gd name="T19" fmla="*/ 579 h 634"/>
                <a:gd name="T20" fmla="*/ 2 w 904"/>
                <a:gd name="T21" fmla="*/ 592 h 634"/>
                <a:gd name="T22" fmla="*/ 6 w 904"/>
                <a:gd name="T23" fmla="*/ 603 h 634"/>
                <a:gd name="T24" fmla="*/ 13 w 904"/>
                <a:gd name="T25" fmla="*/ 613 h 634"/>
                <a:gd name="T26" fmla="*/ 22 w 904"/>
                <a:gd name="T27" fmla="*/ 620 h 634"/>
                <a:gd name="T28" fmla="*/ 30 w 904"/>
                <a:gd name="T29" fmla="*/ 627 h 634"/>
                <a:gd name="T30" fmla="*/ 42 w 904"/>
                <a:gd name="T31" fmla="*/ 631 h 634"/>
                <a:gd name="T32" fmla="*/ 54 w 904"/>
                <a:gd name="T33" fmla="*/ 634 h 634"/>
                <a:gd name="T34" fmla="*/ 391 w 904"/>
                <a:gd name="T35" fmla="*/ 634 h 634"/>
                <a:gd name="T36" fmla="*/ 59 w 904"/>
                <a:gd name="T37" fmla="*/ 574 h 634"/>
                <a:gd name="T38" fmla="*/ 845 w 904"/>
                <a:gd name="T39" fmla="*/ 61 h 634"/>
                <a:gd name="T40" fmla="*/ 723 w 904"/>
                <a:gd name="T41" fmla="*/ 574 h 634"/>
                <a:gd name="T42" fmla="*/ 845 w 904"/>
                <a:gd name="T43" fmla="*/ 634 h 634"/>
                <a:gd name="T44" fmla="*/ 857 w 904"/>
                <a:gd name="T45" fmla="*/ 633 h 634"/>
                <a:gd name="T46" fmla="*/ 868 w 904"/>
                <a:gd name="T47" fmla="*/ 629 h 634"/>
                <a:gd name="T48" fmla="*/ 878 w 904"/>
                <a:gd name="T49" fmla="*/ 624 h 634"/>
                <a:gd name="T50" fmla="*/ 887 w 904"/>
                <a:gd name="T51" fmla="*/ 616 h 634"/>
                <a:gd name="T52" fmla="*/ 894 w 904"/>
                <a:gd name="T53" fmla="*/ 607 h 634"/>
                <a:gd name="T54" fmla="*/ 900 w 904"/>
                <a:gd name="T55" fmla="*/ 597 h 634"/>
                <a:gd name="T56" fmla="*/ 903 w 904"/>
                <a:gd name="T57" fmla="*/ 586 h 634"/>
                <a:gd name="T58" fmla="*/ 904 w 904"/>
                <a:gd name="T59" fmla="*/ 574 h 634"/>
                <a:gd name="T60" fmla="*/ 904 w 904"/>
                <a:gd name="T61" fmla="*/ 55 h 634"/>
                <a:gd name="T62" fmla="*/ 902 w 904"/>
                <a:gd name="T63" fmla="*/ 43 h 634"/>
                <a:gd name="T64" fmla="*/ 898 w 904"/>
                <a:gd name="T65" fmla="*/ 32 h 634"/>
                <a:gd name="T66" fmla="*/ 891 w 904"/>
                <a:gd name="T67" fmla="*/ 22 h 634"/>
                <a:gd name="T68" fmla="*/ 882 w 904"/>
                <a:gd name="T69" fmla="*/ 14 h 634"/>
                <a:gd name="T70" fmla="*/ 873 w 904"/>
                <a:gd name="T71" fmla="*/ 7 h 634"/>
                <a:gd name="T72" fmla="*/ 862 w 904"/>
                <a:gd name="T73" fmla="*/ 3 h 634"/>
                <a:gd name="T74" fmla="*/ 850 w 904"/>
                <a:gd name="T75" fmla="*/ 1 h 634"/>
                <a:gd name="T76" fmla="*/ 845 w 904"/>
                <a:gd name="T77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04" h="634">
                  <a:moveTo>
                    <a:pt x="845" y="0"/>
                  </a:moveTo>
                  <a:lnTo>
                    <a:pt x="59" y="0"/>
                  </a:lnTo>
                  <a:lnTo>
                    <a:pt x="54" y="1"/>
                  </a:lnTo>
                  <a:lnTo>
                    <a:pt x="47" y="2"/>
                  </a:lnTo>
                  <a:lnTo>
                    <a:pt x="42" y="3"/>
                  </a:lnTo>
                  <a:lnTo>
                    <a:pt x="36" y="5"/>
                  </a:lnTo>
                  <a:lnTo>
                    <a:pt x="30" y="7"/>
                  </a:lnTo>
                  <a:lnTo>
                    <a:pt x="26" y="11"/>
                  </a:lnTo>
                  <a:lnTo>
                    <a:pt x="22" y="14"/>
                  </a:lnTo>
                  <a:lnTo>
                    <a:pt x="17" y="19"/>
                  </a:lnTo>
                  <a:lnTo>
                    <a:pt x="13" y="22"/>
                  </a:lnTo>
                  <a:lnTo>
                    <a:pt x="9" y="27"/>
                  </a:lnTo>
                  <a:lnTo>
                    <a:pt x="6" y="32"/>
                  </a:lnTo>
                  <a:lnTo>
                    <a:pt x="4" y="37"/>
                  </a:lnTo>
                  <a:lnTo>
                    <a:pt x="2" y="43"/>
                  </a:lnTo>
                  <a:lnTo>
                    <a:pt x="1" y="48"/>
                  </a:lnTo>
                  <a:lnTo>
                    <a:pt x="0" y="55"/>
                  </a:lnTo>
                  <a:lnTo>
                    <a:pt x="0" y="61"/>
                  </a:lnTo>
                  <a:lnTo>
                    <a:pt x="0" y="574"/>
                  </a:lnTo>
                  <a:lnTo>
                    <a:pt x="0" y="579"/>
                  </a:lnTo>
                  <a:lnTo>
                    <a:pt x="1" y="586"/>
                  </a:lnTo>
                  <a:lnTo>
                    <a:pt x="2" y="592"/>
                  </a:lnTo>
                  <a:lnTo>
                    <a:pt x="4" y="597"/>
                  </a:lnTo>
                  <a:lnTo>
                    <a:pt x="6" y="603"/>
                  </a:lnTo>
                  <a:lnTo>
                    <a:pt x="9" y="607"/>
                  </a:lnTo>
                  <a:lnTo>
                    <a:pt x="13" y="613"/>
                  </a:lnTo>
                  <a:lnTo>
                    <a:pt x="17" y="616"/>
                  </a:lnTo>
                  <a:lnTo>
                    <a:pt x="22" y="620"/>
                  </a:lnTo>
                  <a:lnTo>
                    <a:pt x="26" y="624"/>
                  </a:lnTo>
                  <a:lnTo>
                    <a:pt x="30" y="627"/>
                  </a:lnTo>
                  <a:lnTo>
                    <a:pt x="36" y="629"/>
                  </a:lnTo>
                  <a:lnTo>
                    <a:pt x="42" y="631"/>
                  </a:lnTo>
                  <a:lnTo>
                    <a:pt x="47" y="633"/>
                  </a:lnTo>
                  <a:lnTo>
                    <a:pt x="54" y="634"/>
                  </a:lnTo>
                  <a:lnTo>
                    <a:pt x="59" y="634"/>
                  </a:lnTo>
                  <a:lnTo>
                    <a:pt x="391" y="634"/>
                  </a:lnTo>
                  <a:lnTo>
                    <a:pt x="391" y="574"/>
                  </a:lnTo>
                  <a:lnTo>
                    <a:pt x="59" y="574"/>
                  </a:lnTo>
                  <a:lnTo>
                    <a:pt x="59" y="61"/>
                  </a:lnTo>
                  <a:lnTo>
                    <a:pt x="845" y="61"/>
                  </a:lnTo>
                  <a:lnTo>
                    <a:pt x="845" y="574"/>
                  </a:lnTo>
                  <a:lnTo>
                    <a:pt x="723" y="574"/>
                  </a:lnTo>
                  <a:lnTo>
                    <a:pt x="723" y="634"/>
                  </a:lnTo>
                  <a:lnTo>
                    <a:pt x="845" y="634"/>
                  </a:lnTo>
                  <a:lnTo>
                    <a:pt x="850" y="634"/>
                  </a:lnTo>
                  <a:lnTo>
                    <a:pt x="857" y="633"/>
                  </a:lnTo>
                  <a:lnTo>
                    <a:pt x="862" y="631"/>
                  </a:lnTo>
                  <a:lnTo>
                    <a:pt x="868" y="629"/>
                  </a:lnTo>
                  <a:lnTo>
                    <a:pt x="873" y="627"/>
                  </a:lnTo>
                  <a:lnTo>
                    <a:pt x="878" y="624"/>
                  </a:lnTo>
                  <a:lnTo>
                    <a:pt x="882" y="620"/>
                  </a:lnTo>
                  <a:lnTo>
                    <a:pt x="887" y="616"/>
                  </a:lnTo>
                  <a:lnTo>
                    <a:pt x="891" y="613"/>
                  </a:lnTo>
                  <a:lnTo>
                    <a:pt x="894" y="607"/>
                  </a:lnTo>
                  <a:lnTo>
                    <a:pt x="898" y="603"/>
                  </a:lnTo>
                  <a:lnTo>
                    <a:pt x="900" y="597"/>
                  </a:lnTo>
                  <a:lnTo>
                    <a:pt x="902" y="592"/>
                  </a:lnTo>
                  <a:lnTo>
                    <a:pt x="903" y="586"/>
                  </a:lnTo>
                  <a:lnTo>
                    <a:pt x="904" y="579"/>
                  </a:lnTo>
                  <a:lnTo>
                    <a:pt x="904" y="574"/>
                  </a:lnTo>
                  <a:lnTo>
                    <a:pt x="904" y="61"/>
                  </a:lnTo>
                  <a:lnTo>
                    <a:pt x="904" y="55"/>
                  </a:lnTo>
                  <a:lnTo>
                    <a:pt x="903" y="48"/>
                  </a:lnTo>
                  <a:lnTo>
                    <a:pt x="902" y="43"/>
                  </a:lnTo>
                  <a:lnTo>
                    <a:pt x="900" y="37"/>
                  </a:lnTo>
                  <a:lnTo>
                    <a:pt x="898" y="32"/>
                  </a:lnTo>
                  <a:lnTo>
                    <a:pt x="894" y="27"/>
                  </a:lnTo>
                  <a:lnTo>
                    <a:pt x="891" y="22"/>
                  </a:lnTo>
                  <a:lnTo>
                    <a:pt x="887" y="19"/>
                  </a:lnTo>
                  <a:lnTo>
                    <a:pt x="882" y="14"/>
                  </a:lnTo>
                  <a:lnTo>
                    <a:pt x="878" y="11"/>
                  </a:lnTo>
                  <a:lnTo>
                    <a:pt x="873" y="7"/>
                  </a:lnTo>
                  <a:lnTo>
                    <a:pt x="868" y="5"/>
                  </a:lnTo>
                  <a:lnTo>
                    <a:pt x="862" y="3"/>
                  </a:lnTo>
                  <a:lnTo>
                    <a:pt x="857" y="2"/>
                  </a:lnTo>
                  <a:lnTo>
                    <a:pt x="850" y="1"/>
                  </a:lnTo>
                  <a:lnTo>
                    <a:pt x="845" y="1"/>
                  </a:lnTo>
                  <a:lnTo>
                    <a:pt x="8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459">
              <a:extLst>
                <a:ext uri="{FF2B5EF4-FFF2-40B4-BE49-F238E27FC236}">
                  <a16:creationId xmlns:a16="http://schemas.microsoft.com/office/drawing/2014/main" id="{FEA63DE6-EF8C-498C-8CEE-AD6541573EE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37138" y="931863"/>
              <a:ext cx="87313" cy="134938"/>
            </a:xfrm>
            <a:custGeom>
              <a:avLst/>
              <a:gdLst>
                <a:gd name="T0" fmla="*/ 85 w 271"/>
                <a:gd name="T1" fmla="*/ 276 h 423"/>
                <a:gd name="T2" fmla="*/ 90 w 271"/>
                <a:gd name="T3" fmla="*/ 290 h 423"/>
                <a:gd name="T4" fmla="*/ 81 w 271"/>
                <a:gd name="T5" fmla="*/ 301 h 423"/>
                <a:gd name="T6" fmla="*/ 66 w 271"/>
                <a:gd name="T7" fmla="*/ 299 h 423"/>
                <a:gd name="T8" fmla="*/ 60 w 271"/>
                <a:gd name="T9" fmla="*/ 287 h 423"/>
                <a:gd name="T10" fmla="*/ 66 w 271"/>
                <a:gd name="T11" fmla="*/ 275 h 423"/>
                <a:gd name="T12" fmla="*/ 75 w 271"/>
                <a:gd name="T13" fmla="*/ 181 h 423"/>
                <a:gd name="T14" fmla="*/ 87 w 271"/>
                <a:gd name="T15" fmla="*/ 187 h 423"/>
                <a:gd name="T16" fmla="*/ 89 w 271"/>
                <a:gd name="T17" fmla="*/ 202 h 423"/>
                <a:gd name="T18" fmla="*/ 79 w 271"/>
                <a:gd name="T19" fmla="*/ 210 h 423"/>
                <a:gd name="T20" fmla="*/ 64 w 271"/>
                <a:gd name="T21" fmla="*/ 207 h 423"/>
                <a:gd name="T22" fmla="*/ 60 w 271"/>
                <a:gd name="T23" fmla="*/ 193 h 423"/>
                <a:gd name="T24" fmla="*/ 70 w 271"/>
                <a:gd name="T25" fmla="*/ 183 h 423"/>
                <a:gd name="T26" fmla="*/ 81 w 271"/>
                <a:gd name="T27" fmla="*/ 92 h 423"/>
                <a:gd name="T28" fmla="*/ 90 w 271"/>
                <a:gd name="T29" fmla="*/ 103 h 423"/>
                <a:gd name="T30" fmla="*/ 85 w 271"/>
                <a:gd name="T31" fmla="*/ 116 h 423"/>
                <a:gd name="T32" fmla="*/ 72 w 271"/>
                <a:gd name="T33" fmla="*/ 121 h 423"/>
                <a:gd name="T34" fmla="*/ 61 w 271"/>
                <a:gd name="T35" fmla="*/ 112 h 423"/>
                <a:gd name="T36" fmla="*/ 63 w 271"/>
                <a:gd name="T37" fmla="*/ 98 h 423"/>
                <a:gd name="T38" fmla="*/ 75 w 271"/>
                <a:gd name="T39" fmla="*/ 91 h 423"/>
                <a:gd name="T40" fmla="*/ 144 w 271"/>
                <a:gd name="T41" fmla="*/ 275 h 423"/>
                <a:gd name="T42" fmla="*/ 150 w 271"/>
                <a:gd name="T43" fmla="*/ 287 h 423"/>
                <a:gd name="T44" fmla="*/ 144 w 271"/>
                <a:gd name="T45" fmla="*/ 299 h 423"/>
                <a:gd name="T46" fmla="*/ 129 w 271"/>
                <a:gd name="T47" fmla="*/ 300 h 423"/>
                <a:gd name="T48" fmla="*/ 121 w 271"/>
                <a:gd name="T49" fmla="*/ 290 h 423"/>
                <a:gd name="T50" fmla="*/ 125 w 271"/>
                <a:gd name="T51" fmla="*/ 276 h 423"/>
                <a:gd name="T52" fmla="*/ 135 w 271"/>
                <a:gd name="T53" fmla="*/ 271 h 423"/>
                <a:gd name="T54" fmla="*/ 146 w 271"/>
                <a:gd name="T55" fmla="*/ 185 h 423"/>
                <a:gd name="T56" fmla="*/ 150 w 271"/>
                <a:gd name="T57" fmla="*/ 199 h 423"/>
                <a:gd name="T58" fmla="*/ 142 w 271"/>
                <a:gd name="T59" fmla="*/ 210 h 423"/>
                <a:gd name="T60" fmla="*/ 127 w 271"/>
                <a:gd name="T61" fmla="*/ 208 h 423"/>
                <a:gd name="T62" fmla="*/ 121 w 271"/>
                <a:gd name="T63" fmla="*/ 196 h 423"/>
                <a:gd name="T64" fmla="*/ 127 w 271"/>
                <a:gd name="T65" fmla="*/ 184 h 423"/>
                <a:gd name="T66" fmla="*/ 138 w 271"/>
                <a:gd name="T67" fmla="*/ 91 h 423"/>
                <a:gd name="T68" fmla="*/ 149 w 271"/>
                <a:gd name="T69" fmla="*/ 100 h 423"/>
                <a:gd name="T70" fmla="*/ 148 w 271"/>
                <a:gd name="T71" fmla="*/ 114 h 423"/>
                <a:gd name="T72" fmla="*/ 135 w 271"/>
                <a:gd name="T73" fmla="*/ 121 h 423"/>
                <a:gd name="T74" fmla="*/ 123 w 271"/>
                <a:gd name="T75" fmla="*/ 114 h 423"/>
                <a:gd name="T76" fmla="*/ 122 w 271"/>
                <a:gd name="T77" fmla="*/ 100 h 423"/>
                <a:gd name="T78" fmla="*/ 133 w 271"/>
                <a:gd name="T79" fmla="*/ 91 h 423"/>
                <a:gd name="T80" fmla="*/ 201 w 271"/>
                <a:gd name="T81" fmla="*/ 272 h 423"/>
                <a:gd name="T82" fmla="*/ 210 w 271"/>
                <a:gd name="T83" fmla="*/ 283 h 423"/>
                <a:gd name="T84" fmla="*/ 207 w 271"/>
                <a:gd name="T85" fmla="*/ 298 h 423"/>
                <a:gd name="T86" fmla="*/ 192 w 271"/>
                <a:gd name="T87" fmla="*/ 301 h 423"/>
                <a:gd name="T88" fmla="*/ 181 w 271"/>
                <a:gd name="T89" fmla="*/ 292 h 423"/>
                <a:gd name="T90" fmla="*/ 184 w 271"/>
                <a:gd name="T91" fmla="*/ 278 h 423"/>
                <a:gd name="T92" fmla="*/ 196 w 271"/>
                <a:gd name="T93" fmla="*/ 271 h 423"/>
                <a:gd name="T94" fmla="*/ 205 w 271"/>
                <a:gd name="T95" fmla="*/ 184 h 423"/>
                <a:gd name="T96" fmla="*/ 211 w 271"/>
                <a:gd name="T97" fmla="*/ 196 h 423"/>
                <a:gd name="T98" fmla="*/ 205 w 271"/>
                <a:gd name="T99" fmla="*/ 208 h 423"/>
                <a:gd name="T100" fmla="*/ 190 w 271"/>
                <a:gd name="T101" fmla="*/ 210 h 423"/>
                <a:gd name="T102" fmla="*/ 181 w 271"/>
                <a:gd name="T103" fmla="*/ 199 h 423"/>
                <a:gd name="T104" fmla="*/ 185 w 271"/>
                <a:gd name="T105" fmla="*/ 185 h 423"/>
                <a:gd name="T106" fmla="*/ 196 w 271"/>
                <a:gd name="T107" fmla="*/ 91 h 423"/>
                <a:gd name="T108" fmla="*/ 208 w 271"/>
                <a:gd name="T109" fmla="*/ 98 h 423"/>
                <a:gd name="T110" fmla="*/ 210 w 271"/>
                <a:gd name="T111" fmla="*/ 112 h 423"/>
                <a:gd name="T112" fmla="*/ 199 w 271"/>
                <a:gd name="T113" fmla="*/ 121 h 423"/>
                <a:gd name="T114" fmla="*/ 185 w 271"/>
                <a:gd name="T115" fmla="*/ 116 h 423"/>
                <a:gd name="T116" fmla="*/ 181 w 271"/>
                <a:gd name="T117" fmla="*/ 102 h 423"/>
                <a:gd name="T118" fmla="*/ 190 w 271"/>
                <a:gd name="T119" fmla="*/ 92 h 423"/>
                <a:gd name="T120" fmla="*/ 271 w 271"/>
                <a:gd name="T121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3">
                  <a:moveTo>
                    <a:pt x="75" y="271"/>
                  </a:moveTo>
                  <a:lnTo>
                    <a:pt x="79" y="271"/>
                  </a:lnTo>
                  <a:lnTo>
                    <a:pt x="81" y="272"/>
                  </a:lnTo>
                  <a:lnTo>
                    <a:pt x="83" y="275"/>
                  </a:lnTo>
                  <a:lnTo>
                    <a:pt x="85" y="276"/>
                  </a:lnTo>
                  <a:lnTo>
                    <a:pt x="87" y="278"/>
                  </a:lnTo>
                  <a:lnTo>
                    <a:pt x="89" y="281"/>
                  </a:lnTo>
                  <a:lnTo>
                    <a:pt x="90" y="283"/>
                  </a:lnTo>
                  <a:lnTo>
                    <a:pt x="91" y="287"/>
                  </a:lnTo>
                  <a:lnTo>
                    <a:pt x="90" y="290"/>
                  </a:lnTo>
                  <a:lnTo>
                    <a:pt x="89" y="292"/>
                  </a:lnTo>
                  <a:lnTo>
                    <a:pt x="87" y="296"/>
                  </a:lnTo>
                  <a:lnTo>
                    <a:pt x="85" y="298"/>
                  </a:lnTo>
                  <a:lnTo>
                    <a:pt x="83" y="299"/>
                  </a:lnTo>
                  <a:lnTo>
                    <a:pt x="81" y="301"/>
                  </a:lnTo>
                  <a:lnTo>
                    <a:pt x="79" y="301"/>
                  </a:lnTo>
                  <a:lnTo>
                    <a:pt x="75" y="302"/>
                  </a:lnTo>
                  <a:lnTo>
                    <a:pt x="72" y="301"/>
                  </a:lnTo>
                  <a:lnTo>
                    <a:pt x="70" y="300"/>
                  </a:lnTo>
                  <a:lnTo>
                    <a:pt x="66" y="299"/>
                  </a:lnTo>
                  <a:lnTo>
                    <a:pt x="64" y="298"/>
                  </a:lnTo>
                  <a:lnTo>
                    <a:pt x="63" y="296"/>
                  </a:lnTo>
                  <a:lnTo>
                    <a:pt x="61" y="292"/>
                  </a:lnTo>
                  <a:lnTo>
                    <a:pt x="60" y="290"/>
                  </a:lnTo>
                  <a:lnTo>
                    <a:pt x="60" y="287"/>
                  </a:lnTo>
                  <a:lnTo>
                    <a:pt x="60" y="283"/>
                  </a:lnTo>
                  <a:lnTo>
                    <a:pt x="61" y="281"/>
                  </a:lnTo>
                  <a:lnTo>
                    <a:pt x="63" y="278"/>
                  </a:lnTo>
                  <a:lnTo>
                    <a:pt x="64" y="276"/>
                  </a:lnTo>
                  <a:lnTo>
                    <a:pt x="66" y="275"/>
                  </a:lnTo>
                  <a:lnTo>
                    <a:pt x="70" y="272"/>
                  </a:lnTo>
                  <a:lnTo>
                    <a:pt x="72" y="272"/>
                  </a:lnTo>
                  <a:lnTo>
                    <a:pt x="75" y="271"/>
                  </a:lnTo>
                  <a:lnTo>
                    <a:pt x="75" y="271"/>
                  </a:lnTo>
                  <a:close/>
                  <a:moveTo>
                    <a:pt x="75" y="181"/>
                  </a:moveTo>
                  <a:lnTo>
                    <a:pt x="79" y="182"/>
                  </a:lnTo>
                  <a:lnTo>
                    <a:pt x="81" y="183"/>
                  </a:lnTo>
                  <a:lnTo>
                    <a:pt x="83" y="184"/>
                  </a:lnTo>
                  <a:lnTo>
                    <a:pt x="85" y="185"/>
                  </a:lnTo>
                  <a:lnTo>
                    <a:pt x="87" y="187"/>
                  </a:lnTo>
                  <a:lnTo>
                    <a:pt x="89" y="191"/>
                  </a:lnTo>
                  <a:lnTo>
                    <a:pt x="90" y="193"/>
                  </a:lnTo>
                  <a:lnTo>
                    <a:pt x="91" y="196"/>
                  </a:lnTo>
                  <a:lnTo>
                    <a:pt x="90" y="199"/>
                  </a:lnTo>
                  <a:lnTo>
                    <a:pt x="89" y="202"/>
                  </a:lnTo>
                  <a:lnTo>
                    <a:pt x="87" y="205"/>
                  </a:lnTo>
                  <a:lnTo>
                    <a:pt x="85" y="207"/>
                  </a:lnTo>
                  <a:lnTo>
                    <a:pt x="83" y="208"/>
                  </a:lnTo>
                  <a:lnTo>
                    <a:pt x="81" y="210"/>
                  </a:lnTo>
                  <a:lnTo>
                    <a:pt x="79" y="210"/>
                  </a:lnTo>
                  <a:lnTo>
                    <a:pt x="75" y="212"/>
                  </a:lnTo>
                  <a:lnTo>
                    <a:pt x="72" y="210"/>
                  </a:lnTo>
                  <a:lnTo>
                    <a:pt x="70" y="210"/>
                  </a:lnTo>
                  <a:lnTo>
                    <a:pt x="66" y="208"/>
                  </a:lnTo>
                  <a:lnTo>
                    <a:pt x="64" y="207"/>
                  </a:lnTo>
                  <a:lnTo>
                    <a:pt x="63" y="205"/>
                  </a:lnTo>
                  <a:lnTo>
                    <a:pt x="61" y="202"/>
                  </a:lnTo>
                  <a:lnTo>
                    <a:pt x="60" y="199"/>
                  </a:lnTo>
                  <a:lnTo>
                    <a:pt x="60" y="196"/>
                  </a:lnTo>
                  <a:lnTo>
                    <a:pt x="60" y="193"/>
                  </a:lnTo>
                  <a:lnTo>
                    <a:pt x="61" y="191"/>
                  </a:lnTo>
                  <a:lnTo>
                    <a:pt x="63" y="187"/>
                  </a:lnTo>
                  <a:lnTo>
                    <a:pt x="64" y="185"/>
                  </a:lnTo>
                  <a:lnTo>
                    <a:pt x="66" y="184"/>
                  </a:lnTo>
                  <a:lnTo>
                    <a:pt x="70" y="183"/>
                  </a:lnTo>
                  <a:lnTo>
                    <a:pt x="72" y="182"/>
                  </a:lnTo>
                  <a:lnTo>
                    <a:pt x="75" y="181"/>
                  </a:lnTo>
                  <a:close/>
                  <a:moveTo>
                    <a:pt x="75" y="91"/>
                  </a:moveTo>
                  <a:lnTo>
                    <a:pt x="79" y="91"/>
                  </a:lnTo>
                  <a:lnTo>
                    <a:pt x="81" y="92"/>
                  </a:lnTo>
                  <a:lnTo>
                    <a:pt x="83" y="93"/>
                  </a:lnTo>
                  <a:lnTo>
                    <a:pt x="85" y="95"/>
                  </a:lnTo>
                  <a:lnTo>
                    <a:pt x="87" y="98"/>
                  </a:lnTo>
                  <a:lnTo>
                    <a:pt x="89" y="100"/>
                  </a:lnTo>
                  <a:lnTo>
                    <a:pt x="90" y="103"/>
                  </a:lnTo>
                  <a:lnTo>
                    <a:pt x="91" y="105"/>
                  </a:lnTo>
                  <a:lnTo>
                    <a:pt x="90" y="109"/>
                  </a:lnTo>
                  <a:lnTo>
                    <a:pt x="89" y="112"/>
                  </a:lnTo>
                  <a:lnTo>
                    <a:pt x="87" y="114"/>
                  </a:lnTo>
                  <a:lnTo>
                    <a:pt x="85" y="116"/>
                  </a:lnTo>
                  <a:lnTo>
                    <a:pt x="83" y="119"/>
                  </a:lnTo>
                  <a:lnTo>
                    <a:pt x="81" y="120"/>
                  </a:lnTo>
                  <a:lnTo>
                    <a:pt x="79" y="121"/>
                  </a:lnTo>
                  <a:lnTo>
                    <a:pt x="75" y="121"/>
                  </a:lnTo>
                  <a:lnTo>
                    <a:pt x="72" y="121"/>
                  </a:lnTo>
                  <a:lnTo>
                    <a:pt x="70" y="120"/>
                  </a:lnTo>
                  <a:lnTo>
                    <a:pt x="66" y="119"/>
                  </a:lnTo>
                  <a:lnTo>
                    <a:pt x="64" y="116"/>
                  </a:lnTo>
                  <a:lnTo>
                    <a:pt x="63" y="114"/>
                  </a:lnTo>
                  <a:lnTo>
                    <a:pt x="61" y="112"/>
                  </a:lnTo>
                  <a:lnTo>
                    <a:pt x="60" y="109"/>
                  </a:lnTo>
                  <a:lnTo>
                    <a:pt x="60" y="105"/>
                  </a:lnTo>
                  <a:lnTo>
                    <a:pt x="60" y="102"/>
                  </a:lnTo>
                  <a:lnTo>
                    <a:pt x="61" y="100"/>
                  </a:lnTo>
                  <a:lnTo>
                    <a:pt x="63" y="98"/>
                  </a:lnTo>
                  <a:lnTo>
                    <a:pt x="64" y="95"/>
                  </a:lnTo>
                  <a:lnTo>
                    <a:pt x="66" y="93"/>
                  </a:lnTo>
                  <a:lnTo>
                    <a:pt x="70" y="92"/>
                  </a:lnTo>
                  <a:lnTo>
                    <a:pt x="72" y="91"/>
                  </a:lnTo>
                  <a:lnTo>
                    <a:pt x="75" y="91"/>
                  </a:lnTo>
                  <a:lnTo>
                    <a:pt x="75" y="91"/>
                  </a:lnTo>
                  <a:close/>
                  <a:moveTo>
                    <a:pt x="135" y="271"/>
                  </a:moveTo>
                  <a:lnTo>
                    <a:pt x="138" y="271"/>
                  </a:lnTo>
                  <a:lnTo>
                    <a:pt x="142" y="272"/>
                  </a:lnTo>
                  <a:lnTo>
                    <a:pt x="144" y="275"/>
                  </a:lnTo>
                  <a:lnTo>
                    <a:pt x="146" y="276"/>
                  </a:lnTo>
                  <a:lnTo>
                    <a:pt x="148" y="278"/>
                  </a:lnTo>
                  <a:lnTo>
                    <a:pt x="149" y="281"/>
                  </a:lnTo>
                  <a:lnTo>
                    <a:pt x="150" y="283"/>
                  </a:lnTo>
                  <a:lnTo>
                    <a:pt x="150" y="287"/>
                  </a:lnTo>
                  <a:lnTo>
                    <a:pt x="150" y="290"/>
                  </a:lnTo>
                  <a:lnTo>
                    <a:pt x="149" y="292"/>
                  </a:lnTo>
                  <a:lnTo>
                    <a:pt x="148" y="296"/>
                  </a:lnTo>
                  <a:lnTo>
                    <a:pt x="146" y="298"/>
                  </a:lnTo>
                  <a:lnTo>
                    <a:pt x="144" y="299"/>
                  </a:lnTo>
                  <a:lnTo>
                    <a:pt x="142" y="301"/>
                  </a:lnTo>
                  <a:lnTo>
                    <a:pt x="138" y="301"/>
                  </a:lnTo>
                  <a:lnTo>
                    <a:pt x="135" y="302"/>
                  </a:lnTo>
                  <a:lnTo>
                    <a:pt x="133" y="301"/>
                  </a:lnTo>
                  <a:lnTo>
                    <a:pt x="129" y="300"/>
                  </a:lnTo>
                  <a:lnTo>
                    <a:pt x="127" y="299"/>
                  </a:lnTo>
                  <a:lnTo>
                    <a:pt x="125" y="298"/>
                  </a:lnTo>
                  <a:lnTo>
                    <a:pt x="123" y="296"/>
                  </a:lnTo>
                  <a:lnTo>
                    <a:pt x="122" y="292"/>
                  </a:lnTo>
                  <a:lnTo>
                    <a:pt x="121" y="290"/>
                  </a:lnTo>
                  <a:lnTo>
                    <a:pt x="121" y="287"/>
                  </a:lnTo>
                  <a:lnTo>
                    <a:pt x="121" y="283"/>
                  </a:lnTo>
                  <a:lnTo>
                    <a:pt x="122" y="281"/>
                  </a:lnTo>
                  <a:lnTo>
                    <a:pt x="123" y="278"/>
                  </a:lnTo>
                  <a:lnTo>
                    <a:pt x="125" y="276"/>
                  </a:lnTo>
                  <a:lnTo>
                    <a:pt x="127" y="275"/>
                  </a:lnTo>
                  <a:lnTo>
                    <a:pt x="129" y="272"/>
                  </a:lnTo>
                  <a:lnTo>
                    <a:pt x="133" y="272"/>
                  </a:lnTo>
                  <a:lnTo>
                    <a:pt x="135" y="271"/>
                  </a:lnTo>
                  <a:lnTo>
                    <a:pt x="135" y="271"/>
                  </a:lnTo>
                  <a:close/>
                  <a:moveTo>
                    <a:pt x="135" y="181"/>
                  </a:moveTo>
                  <a:lnTo>
                    <a:pt x="138" y="182"/>
                  </a:lnTo>
                  <a:lnTo>
                    <a:pt x="142" y="183"/>
                  </a:lnTo>
                  <a:lnTo>
                    <a:pt x="144" y="184"/>
                  </a:lnTo>
                  <a:lnTo>
                    <a:pt x="146" y="185"/>
                  </a:lnTo>
                  <a:lnTo>
                    <a:pt x="148" y="187"/>
                  </a:lnTo>
                  <a:lnTo>
                    <a:pt x="149" y="191"/>
                  </a:lnTo>
                  <a:lnTo>
                    <a:pt x="150" y="193"/>
                  </a:lnTo>
                  <a:lnTo>
                    <a:pt x="150" y="196"/>
                  </a:lnTo>
                  <a:lnTo>
                    <a:pt x="150" y="199"/>
                  </a:lnTo>
                  <a:lnTo>
                    <a:pt x="149" y="202"/>
                  </a:lnTo>
                  <a:lnTo>
                    <a:pt x="148" y="205"/>
                  </a:lnTo>
                  <a:lnTo>
                    <a:pt x="146" y="207"/>
                  </a:lnTo>
                  <a:lnTo>
                    <a:pt x="144" y="208"/>
                  </a:lnTo>
                  <a:lnTo>
                    <a:pt x="142" y="210"/>
                  </a:lnTo>
                  <a:lnTo>
                    <a:pt x="138" y="210"/>
                  </a:lnTo>
                  <a:lnTo>
                    <a:pt x="135" y="212"/>
                  </a:lnTo>
                  <a:lnTo>
                    <a:pt x="133" y="210"/>
                  </a:lnTo>
                  <a:lnTo>
                    <a:pt x="129" y="210"/>
                  </a:lnTo>
                  <a:lnTo>
                    <a:pt x="127" y="208"/>
                  </a:lnTo>
                  <a:lnTo>
                    <a:pt x="125" y="207"/>
                  </a:lnTo>
                  <a:lnTo>
                    <a:pt x="123" y="205"/>
                  </a:lnTo>
                  <a:lnTo>
                    <a:pt x="122" y="202"/>
                  </a:lnTo>
                  <a:lnTo>
                    <a:pt x="121" y="199"/>
                  </a:lnTo>
                  <a:lnTo>
                    <a:pt x="121" y="196"/>
                  </a:lnTo>
                  <a:lnTo>
                    <a:pt x="121" y="193"/>
                  </a:lnTo>
                  <a:lnTo>
                    <a:pt x="122" y="191"/>
                  </a:lnTo>
                  <a:lnTo>
                    <a:pt x="123" y="187"/>
                  </a:lnTo>
                  <a:lnTo>
                    <a:pt x="125" y="185"/>
                  </a:lnTo>
                  <a:lnTo>
                    <a:pt x="127" y="184"/>
                  </a:lnTo>
                  <a:lnTo>
                    <a:pt x="129" y="183"/>
                  </a:lnTo>
                  <a:lnTo>
                    <a:pt x="133" y="182"/>
                  </a:lnTo>
                  <a:lnTo>
                    <a:pt x="135" y="181"/>
                  </a:lnTo>
                  <a:close/>
                  <a:moveTo>
                    <a:pt x="135" y="91"/>
                  </a:moveTo>
                  <a:lnTo>
                    <a:pt x="138" y="91"/>
                  </a:lnTo>
                  <a:lnTo>
                    <a:pt x="142" y="92"/>
                  </a:lnTo>
                  <a:lnTo>
                    <a:pt x="144" y="93"/>
                  </a:lnTo>
                  <a:lnTo>
                    <a:pt x="146" y="95"/>
                  </a:lnTo>
                  <a:lnTo>
                    <a:pt x="148" y="98"/>
                  </a:lnTo>
                  <a:lnTo>
                    <a:pt x="149" y="100"/>
                  </a:lnTo>
                  <a:lnTo>
                    <a:pt x="150" y="103"/>
                  </a:lnTo>
                  <a:lnTo>
                    <a:pt x="150" y="105"/>
                  </a:lnTo>
                  <a:lnTo>
                    <a:pt x="150" y="109"/>
                  </a:lnTo>
                  <a:lnTo>
                    <a:pt x="149" y="112"/>
                  </a:lnTo>
                  <a:lnTo>
                    <a:pt x="148" y="114"/>
                  </a:lnTo>
                  <a:lnTo>
                    <a:pt x="146" y="116"/>
                  </a:lnTo>
                  <a:lnTo>
                    <a:pt x="144" y="119"/>
                  </a:lnTo>
                  <a:lnTo>
                    <a:pt x="142" y="120"/>
                  </a:lnTo>
                  <a:lnTo>
                    <a:pt x="138" y="121"/>
                  </a:lnTo>
                  <a:lnTo>
                    <a:pt x="135" y="121"/>
                  </a:lnTo>
                  <a:lnTo>
                    <a:pt x="133" y="121"/>
                  </a:lnTo>
                  <a:lnTo>
                    <a:pt x="129" y="120"/>
                  </a:lnTo>
                  <a:lnTo>
                    <a:pt x="127" y="119"/>
                  </a:lnTo>
                  <a:lnTo>
                    <a:pt x="125" y="116"/>
                  </a:lnTo>
                  <a:lnTo>
                    <a:pt x="123" y="114"/>
                  </a:lnTo>
                  <a:lnTo>
                    <a:pt x="122" y="112"/>
                  </a:lnTo>
                  <a:lnTo>
                    <a:pt x="121" y="109"/>
                  </a:lnTo>
                  <a:lnTo>
                    <a:pt x="121" y="105"/>
                  </a:lnTo>
                  <a:lnTo>
                    <a:pt x="121" y="102"/>
                  </a:lnTo>
                  <a:lnTo>
                    <a:pt x="122" y="100"/>
                  </a:lnTo>
                  <a:lnTo>
                    <a:pt x="123" y="98"/>
                  </a:lnTo>
                  <a:lnTo>
                    <a:pt x="125" y="95"/>
                  </a:lnTo>
                  <a:lnTo>
                    <a:pt x="127" y="93"/>
                  </a:lnTo>
                  <a:lnTo>
                    <a:pt x="129" y="92"/>
                  </a:lnTo>
                  <a:lnTo>
                    <a:pt x="133" y="91"/>
                  </a:lnTo>
                  <a:lnTo>
                    <a:pt x="135" y="91"/>
                  </a:lnTo>
                  <a:lnTo>
                    <a:pt x="135" y="91"/>
                  </a:lnTo>
                  <a:close/>
                  <a:moveTo>
                    <a:pt x="196" y="271"/>
                  </a:moveTo>
                  <a:lnTo>
                    <a:pt x="199" y="271"/>
                  </a:lnTo>
                  <a:lnTo>
                    <a:pt x="201" y="272"/>
                  </a:lnTo>
                  <a:lnTo>
                    <a:pt x="205" y="275"/>
                  </a:lnTo>
                  <a:lnTo>
                    <a:pt x="207" y="276"/>
                  </a:lnTo>
                  <a:lnTo>
                    <a:pt x="208" y="278"/>
                  </a:lnTo>
                  <a:lnTo>
                    <a:pt x="210" y="281"/>
                  </a:lnTo>
                  <a:lnTo>
                    <a:pt x="210" y="283"/>
                  </a:lnTo>
                  <a:lnTo>
                    <a:pt x="211" y="287"/>
                  </a:lnTo>
                  <a:lnTo>
                    <a:pt x="210" y="290"/>
                  </a:lnTo>
                  <a:lnTo>
                    <a:pt x="210" y="292"/>
                  </a:lnTo>
                  <a:lnTo>
                    <a:pt x="208" y="296"/>
                  </a:lnTo>
                  <a:lnTo>
                    <a:pt x="207" y="298"/>
                  </a:lnTo>
                  <a:lnTo>
                    <a:pt x="205" y="299"/>
                  </a:lnTo>
                  <a:lnTo>
                    <a:pt x="201" y="301"/>
                  </a:lnTo>
                  <a:lnTo>
                    <a:pt x="199" y="301"/>
                  </a:lnTo>
                  <a:lnTo>
                    <a:pt x="196" y="302"/>
                  </a:lnTo>
                  <a:lnTo>
                    <a:pt x="192" y="301"/>
                  </a:lnTo>
                  <a:lnTo>
                    <a:pt x="190" y="300"/>
                  </a:lnTo>
                  <a:lnTo>
                    <a:pt x="187" y="299"/>
                  </a:lnTo>
                  <a:lnTo>
                    <a:pt x="185" y="298"/>
                  </a:lnTo>
                  <a:lnTo>
                    <a:pt x="184" y="296"/>
                  </a:lnTo>
                  <a:lnTo>
                    <a:pt x="181" y="292"/>
                  </a:lnTo>
                  <a:lnTo>
                    <a:pt x="181" y="290"/>
                  </a:lnTo>
                  <a:lnTo>
                    <a:pt x="180" y="287"/>
                  </a:lnTo>
                  <a:lnTo>
                    <a:pt x="181" y="283"/>
                  </a:lnTo>
                  <a:lnTo>
                    <a:pt x="181" y="281"/>
                  </a:lnTo>
                  <a:lnTo>
                    <a:pt x="184" y="278"/>
                  </a:lnTo>
                  <a:lnTo>
                    <a:pt x="185" y="276"/>
                  </a:lnTo>
                  <a:lnTo>
                    <a:pt x="187" y="275"/>
                  </a:lnTo>
                  <a:lnTo>
                    <a:pt x="190" y="272"/>
                  </a:lnTo>
                  <a:lnTo>
                    <a:pt x="192" y="272"/>
                  </a:lnTo>
                  <a:lnTo>
                    <a:pt x="196" y="271"/>
                  </a:lnTo>
                  <a:lnTo>
                    <a:pt x="196" y="271"/>
                  </a:lnTo>
                  <a:close/>
                  <a:moveTo>
                    <a:pt x="196" y="181"/>
                  </a:moveTo>
                  <a:lnTo>
                    <a:pt x="199" y="182"/>
                  </a:lnTo>
                  <a:lnTo>
                    <a:pt x="201" y="183"/>
                  </a:lnTo>
                  <a:lnTo>
                    <a:pt x="205" y="184"/>
                  </a:lnTo>
                  <a:lnTo>
                    <a:pt x="207" y="185"/>
                  </a:lnTo>
                  <a:lnTo>
                    <a:pt x="208" y="187"/>
                  </a:lnTo>
                  <a:lnTo>
                    <a:pt x="210" y="191"/>
                  </a:lnTo>
                  <a:lnTo>
                    <a:pt x="210" y="193"/>
                  </a:lnTo>
                  <a:lnTo>
                    <a:pt x="211" y="196"/>
                  </a:lnTo>
                  <a:lnTo>
                    <a:pt x="210" y="199"/>
                  </a:lnTo>
                  <a:lnTo>
                    <a:pt x="210" y="202"/>
                  </a:lnTo>
                  <a:lnTo>
                    <a:pt x="208" y="205"/>
                  </a:lnTo>
                  <a:lnTo>
                    <a:pt x="207" y="207"/>
                  </a:lnTo>
                  <a:lnTo>
                    <a:pt x="205" y="208"/>
                  </a:lnTo>
                  <a:lnTo>
                    <a:pt x="201" y="210"/>
                  </a:lnTo>
                  <a:lnTo>
                    <a:pt x="199" y="210"/>
                  </a:lnTo>
                  <a:lnTo>
                    <a:pt x="196" y="212"/>
                  </a:lnTo>
                  <a:lnTo>
                    <a:pt x="192" y="210"/>
                  </a:lnTo>
                  <a:lnTo>
                    <a:pt x="190" y="210"/>
                  </a:lnTo>
                  <a:lnTo>
                    <a:pt x="187" y="208"/>
                  </a:lnTo>
                  <a:lnTo>
                    <a:pt x="185" y="207"/>
                  </a:lnTo>
                  <a:lnTo>
                    <a:pt x="184" y="205"/>
                  </a:lnTo>
                  <a:lnTo>
                    <a:pt x="181" y="202"/>
                  </a:lnTo>
                  <a:lnTo>
                    <a:pt x="181" y="199"/>
                  </a:lnTo>
                  <a:lnTo>
                    <a:pt x="180" y="196"/>
                  </a:lnTo>
                  <a:lnTo>
                    <a:pt x="181" y="193"/>
                  </a:lnTo>
                  <a:lnTo>
                    <a:pt x="181" y="191"/>
                  </a:lnTo>
                  <a:lnTo>
                    <a:pt x="184" y="187"/>
                  </a:lnTo>
                  <a:lnTo>
                    <a:pt x="185" y="185"/>
                  </a:lnTo>
                  <a:lnTo>
                    <a:pt x="187" y="184"/>
                  </a:lnTo>
                  <a:lnTo>
                    <a:pt x="190" y="183"/>
                  </a:lnTo>
                  <a:lnTo>
                    <a:pt x="192" y="182"/>
                  </a:lnTo>
                  <a:lnTo>
                    <a:pt x="196" y="181"/>
                  </a:lnTo>
                  <a:close/>
                  <a:moveTo>
                    <a:pt x="196" y="91"/>
                  </a:moveTo>
                  <a:lnTo>
                    <a:pt x="199" y="91"/>
                  </a:lnTo>
                  <a:lnTo>
                    <a:pt x="201" y="92"/>
                  </a:lnTo>
                  <a:lnTo>
                    <a:pt x="205" y="93"/>
                  </a:lnTo>
                  <a:lnTo>
                    <a:pt x="207" y="95"/>
                  </a:lnTo>
                  <a:lnTo>
                    <a:pt x="208" y="98"/>
                  </a:lnTo>
                  <a:lnTo>
                    <a:pt x="210" y="100"/>
                  </a:lnTo>
                  <a:lnTo>
                    <a:pt x="210" y="103"/>
                  </a:lnTo>
                  <a:lnTo>
                    <a:pt x="211" y="105"/>
                  </a:lnTo>
                  <a:lnTo>
                    <a:pt x="210" y="109"/>
                  </a:lnTo>
                  <a:lnTo>
                    <a:pt x="210" y="112"/>
                  </a:lnTo>
                  <a:lnTo>
                    <a:pt x="208" y="114"/>
                  </a:lnTo>
                  <a:lnTo>
                    <a:pt x="207" y="116"/>
                  </a:lnTo>
                  <a:lnTo>
                    <a:pt x="205" y="119"/>
                  </a:lnTo>
                  <a:lnTo>
                    <a:pt x="201" y="120"/>
                  </a:lnTo>
                  <a:lnTo>
                    <a:pt x="199" y="121"/>
                  </a:lnTo>
                  <a:lnTo>
                    <a:pt x="196" y="121"/>
                  </a:lnTo>
                  <a:lnTo>
                    <a:pt x="192" y="121"/>
                  </a:lnTo>
                  <a:lnTo>
                    <a:pt x="190" y="120"/>
                  </a:lnTo>
                  <a:lnTo>
                    <a:pt x="187" y="119"/>
                  </a:lnTo>
                  <a:lnTo>
                    <a:pt x="185" y="116"/>
                  </a:lnTo>
                  <a:lnTo>
                    <a:pt x="184" y="114"/>
                  </a:lnTo>
                  <a:lnTo>
                    <a:pt x="181" y="112"/>
                  </a:lnTo>
                  <a:lnTo>
                    <a:pt x="181" y="109"/>
                  </a:lnTo>
                  <a:lnTo>
                    <a:pt x="180" y="105"/>
                  </a:lnTo>
                  <a:lnTo>
                    <a:pt x="181" y="102"/>
                  </a:lnTo>
                  <a:lnTo>
                    <a:pt x="181" y="100"/>
                  </a:lnTo>
                  <a:lnTo>
                    <a:pt x="184" y="98"/>
                  </a:lnTo>
                  <a:lnTo>
                    <a:pt x="185" y="95"/>
                  </a:lnTo>
                  <a:lnTo>
                    <a:pt x="187" y="93"/>
                  </a:lnTo>
                  <a:lnTo>
                    <a:pt x="190" y="92"/>
                  </a:lnTo>
                  <a:lnTo>
                    <a:pt x="192" y="91"/>
                  </a:lnTo>
                  <a:lnTo>
                    <a:pt x="196" y="91"/>
                  </a:lnTo>
                  <a:lnTo>
                    <a:pt x="196" y="91"/>
                  </a:lnTo>
                  <a:close/>
                  <a:moveTo>
                    <a:pt x="0" y="423"/>
                  </a:moveTo>
                  <a:lnTo>
                    <a:pt x="271" y="423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4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460">
              <a:extLst>
                <a:ext uri="{FF2B5EF4-FFF2-40B4-BE49-F238E27FC236}">
                  <a16:creationId xmlns:a16="http://schemas.microsoft.com/office/drawing/2014/main" id="{7630934C-6A42-4D87-947E-2BD5062A2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6663" y="869950"/>
              <a:ext cx="68263" cy="19050"/>
            </a:xfrm>
            <a:custGeom>
              <a:avLst/>
              <a:gdLst>
                <a:gd name="T0" fmla="*/ 204 w 215"/>
                <a:gd name="T1" fmla="*/ 59 h 59"/>
                <a:gd name="T2" fmla="*/ 210 w 215"/>
                <a:gd name="T3" fmla="*/ 56 h 59"/>
                <a:gd name="T4" fmla="*/ 214 w 215"/>
                <a:gd name="T5" fmla="*/ 50 h 59"/>
                <a:gd name="T6" fmla="*/ 215 w 215"/>
                <a:gd name="T7" fmla="*/ 45 h 59"/>
                <a:gd name="T8" fmla="*/ 214 w 215"/>
                <a:gd name="T9" fmla="*/ 38 h 59"/>
                <a:gd name="T10" fmla="*/ 211 w 215"/>
                <a:gd name="T11" fmla="*/ 34 h 59"/>
                <a:gd name="T12" fmla="*/ 198 w 215"/>
                <a:gd name="T13" fmla="*/ 25 h 59"/>
                <a:gd name="T14" fmla="*/ 173 w 215"/>
                <a:gd name="T15" fmla="*/ 13 h 59"/>
                <a:gd name="T16" fmla="*/ 147 w 215"/>
                <a:gd name="T17" fmla="*/ 5 h 59"/>
                <a:gd name="T18" fmla="*/ 120 w 215"/>
                <a:gd name="T19" fmla="*/ 1 h 59"/>
                <a:gd name="T20" fmla="*/ 94 w 215"/>
                <a:gd name="T21" fmla="*/ 1 h 59"/>
                <a:gd name="T22" fmla="*/ 68 w 215"/>
                <a:gd name="T23" fmla="*/ 5 h 59"/>
                <a:gd name="T24" fmla="*/ 42 w 215"/>
                <a:gd name="T25" fmla="*/ 13 h 59"/>
                <a:gd name="T26" fmla="*/ 17 w 215"/>
                <a:gd name="T27" fmla="*/ 25 h 59"/>
                <a:gd name="T28" fmla="*/ 4 w 215"/>
                <a:gd name="T29" fmla="*/ 34 h 59"/>
                <a:gd name="T30" fmla="*/ 1 w 215"/>
                <a:gd name="T31" fmla="*/ 38 h 59"/>
                <a:gd name="T32" fmla="*/ 0 w 215"/>
                <a:gd name="T33" fmla="*/ 45 h 59"/>
                <a:gd name="T34" fmla="*/ 1 w 215"/>
                <a:gd name="T35" fmla="*/ 50 h 59"/>
                <a:gd name="T36" fmla="*/ 4 w 215"/>
                <a:gd name="T37" fmla="*/ 55 h 59"/>
                <a:gd name="T38" fmla="*/ 9 w 215"/>
                <a:gd name="T39" fmla="*/ 58 h 59"/>
                <a:gd name="T40" fmla="*/ 14 w 215"/>
                <a:gd name="T41" fmla="*/ 59 h 59"/>
                <a:gd name="T42" fmla="*/ 21 w 215"/>
                <a:gd name="T43" fmla="*/ 58 h 59"/>
                <a:gd name="T44" fmla="*/ 33 w 215"/>
                <a:gd name="T45" fmla="*/ 50 h 59"/>
                <a:gd name="T46" fmla="*/ 53 w 215"/>
                <a:gd name="T47" fmla="*/ 41 h 59"/>
                <a:gd name="T48" fmla="*/ 75 w 215"/>
                <a:gd name="T49" fmla="*/ 35 h 59"/>
                <a:gd name="T50" fmla="*/ 96 w 215"/>
                <a:gd name="T51" fmla="*/ 31 h 59"/>
                <a:gd name="T52" fmla="*/ 118 w 215"/>
                <a:gd name="T53" fmla="*/ 31 h 59"/>
                <a:gd name="T54" fmla="*/ 140 w 215"/>
                <a:gd name="T55" fmla="*/ 35 h 59"/>
                <a:gd name="T56" fmla="*/ 162 w 215"/>
                <a:gd name="T57" fmla="*/ 41 h 59"/>
                <a:gd name="T58" fmla="*/ 182 w 215"/>
                <a:gd name="T59" fmla="*/ 50 h 59"/>
                <a:gd name="T60" fmla="*/ 195 w 215"/>
                <a:gd name="T61" fmla="*/ 59 h 59"/>
                <a:gd name="T62" fmla="*/ 200 w 215"/>
                <a:gd name="T6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5" h="59">
                  <a:moveTo>
                    <a:pt x="200" y="59"/>
                  </a:moveTo>
                  <a:lnTo>
                    <a:pt x="204" y="59"/>
                  </a:lnTo>
                  <a:lnTo>
                    <a:pt x="208" y="58"/>
                  </a:lnTo>
                  <a:lnTo>
                    <a:pt x="210" y="56"/>
                  </a:lnTo>
                  <a:lnTo>
                    <a:pt x="213" y="52"/>
                  </a:lnTo>
                  <a:lnTo>
                    <a:pt x="214" y="50"/>
                  </a:lnTo>
                  <a:lnTo>
                    <a:pt x="215" y="47"/>
                  </a:lnTo>
                  <a:lnTo>
                    <a:pt x="215" y="45"/>
                  </a:lnTo>
                  <a:lnTo>
                    <a:pt x="215" y="41"/>
                  </a:lnTo>
                  <a:lnTo>
                    <a:pt x="214" y="38"/>
                  </a:lnTo>
                  <a:lnTo>
                    <a:pt x="213" y="36"/>
                  </a:lnTo>
                  <a:lnTo>
                    <a:pt x="211" y="34"/>
                  </a:lnTo>
                  <a:lnTo>
                    <a:pt x="209" y="31"/>
                  </a:lnTo>
                  <a:lnTo>
                    <a:pt x="198" y="25"/>
                  </a:lnTo>
                  <a:lnTo>
                    <a:pt x="186" y="18"/>
                  </a:lnTo>
                  <a:lnTo>
                    <a:pt x="173" y="13"/>
                  </a:lnTo>
                  <a:lnTo>
                    <a:pt x="160" y="8"/>
                  </a:lnTo>
                  <a:lnTo>
                    <a:pt x="147" y="5"/>
                  </a:lnTo>
                  <a:lnTo>
                    <a:pt x="134" y="3"/>
                  </a:lnTo>
                  <a:lnTo>
                    <a:pt x="120" y="1"/>
                  </a:lnTo>
                  <a:lnTo>
                    <a:pt x="107" y="0"/>
                  </a:lnTo>
                  <a:lnTo>
                    <a:pt x="94" y="1"/>
                  </a:lnTo>
                  <a:lnTo>
                    <a:pt x="80" y="3"/>
                  </a:lnTo>
                  <a:lnTo>
                    <a:pt x="68" y="5"/>
                  </a:lnTo>
                  <a:lnTo>
                    <a:pt x="55" y="8"/>
                  </a:lnTo>
                  <a:lnTo>
                    <a:pt x="42" y="13"/>
                  </a:lnTo>
                  <a:lnTo>
                    <a:pt x="30" y="18"/>
                  </a:lnTo>
                  <a:lnTo>
                    <a:pt x="17" y="25"/>
                  </a:lnTo>
                  <a:lnTo>
                    <a:pt x="6" y="31"/>
                  </a:lnTo>
                  <a:lnTo>
                    <a:pt x="4" y="34"/>
                  </a:lnTo>
                  <a:lnTo>
                    <a:pt x="2" y="36"/>
                  </a:lnTo>
                  <a:lnTo>
                    <a:pt x="1" y="38"/>
                  </a:lnTo>
                  <a:lnTo>
                    <a:pt x="0" y="41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1" y="50"/>
                  </a:lnTo>
                  <a:lnTo>
                    <a:pt x="2" y="52"/>
                  </a:lnTo>
                  <a:lnTo>
                    <a:pt x="4" y="55"/>
                  </a:lnTo>
                  <a:lnTo>
                    <a:pt x="6" y="57"/>
                  </a:lnTo>
                  <a:lnTo>
                    <a:pt x="9" y="58"/>
                  </a:lnTo>
                  <a:lnTo>
                    <a:pt x="12" y="59"/>
                  </a:lnTo>
                  <a:lnTo>
                    <a:pt x="14" y="59"/>
                  </a:lnTo>
                  <a:lnTo>
                    <a:pt x="17" y="59"/>
                  </a:lnTo>
                  <a:lnTo>
                    <a:pt x="21" y="58"/>
                  </a:lnTo>
                  <a:lnTo>
                    <a:pt x="23" y="57"/>
                  </a:lnTo>
                  <a:lnTo>
                    <a:pt x="33" y="50"/>
                  </a:lnTo>
                  <a:lnTo>
                    <a:pt x="43" y="46"/>
                  </a:lnTo>
                  <a:lnTo>
                    <a:pt x="53" y="41"/>
                  </a:lnTo>
                  <a:lnTo>
                    <a:pt x="64" y="37"/>
                  </a:lnTo>
                  <a:lnTo>
                    <a:pt x="75" y="35"/>
                  </a:lnTo>
                  <a:lnTo>
                    <a:pt x="85" y="32"/>
                  </a:lnTo>
                  <a:lnTo>
                    <a:pt x="96" y="31"/>
                  </a:lnTo>
                  <a:lnTo>
                    <a:pt x="107" y="31"/>
                  </a:lnTo>
                  <a:lnTo>
                    <a:pt x="118" y="31"/>
                  </a:lnTo>
                  <a:lnTo>
                    <a:pt x="129" y="32"/>
                  </a:lnTo>
                  <a:lnTo>
                    <a:pt x="140" y="35"/>
                  </a:lnTo>
                  <a:lnTo>
                    <a:pt x="151" y="37"/>
                  </a:lnTo>
                  <a:lnTo>
                    <a:pt x="162" y="41"/>
                  </a:lnTo>
                  <a:lnTo>
                    <a:pt x="172" y="46"/>
                  </a:lnTo>
                  <a:lnTo>
                    <a:pt x="182" y="50"/>
                  </a:lnTo>
                  <a:lnTo>
                    <a:pt x="192" y="57"/>
                  </a:lnTo>
                  <a:lnTo>
                    <a:pt x="195" y="59"/>
                  </a:lnTo>
                  <a:lnTo>
                    <a:pt x="200" y="59"/>
                  </a:lnTo>
                  <a:lnTo>
                    <a:pt x="200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461">
              <a:extLst>
                <a:ext uri="{FF2B5EF4-FFF2-40B4-BE49-F238E27FC236}">
                  <a16:creationId xmlns:a16="http://schemas.microsoft.com/office/drawing/2014/main" id="{627A51E2-936C-4260-9ACD-02BC3ABA2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375" y="841375"/>
              <a:ext cx="96838" cy="23813"/>
            </a:xfrm>
            <a:custGeom>
              <a:avLst/>
              <a:gdLst>
                <a:gd name="T0" fmla="*/ 6 w 307"/>
                <a:gd name="T1" fmla="*/ 46 h 73"/>
                <a:gd name="T2" fmla="*/ 4 w 307"/>
                <a:gd name="T3" fmla="*/ 47 h 73"/>
                <a:gd name="T4" fmla="*/ 3 w 307"/>
                <a:gd name="T5" fmla="*/ 51 h 73"/>
                <a:gd name="T6" fmla="*/ 0 w 307"/>
                <a:gd name="T7" fmla="*/ 53 h 73"/>
                <a:gd name="T8" fmla="*/ 0 w 307"/>
                <a:gd name="T9" fmla="*/ 55 h 73"/>
                <a:gd name="T10" fmla="*/ 0 w 307"/>
                <a:gd name="T11" fmla="*/ 58 h 73"/>
                <a:gd name="T12" fmla="*/ 0 w 307"/>
                <a:gd name="T13" fmla="*/ 62 h 73"/>
                <a:gd name="T14" fmla="*/ 1 w 307"/>
                <a:gd name="T15" fmla="*/ 64 h 73"/>
                <a:gd name="T16" fmla="*/ 3 w 307"/>
                <a:gd name="T17" fmla="*/ 67 h 73"/>
                <a:gd name="T18" fmla="*/ 5 w 307"/>
                <a:gd name="T19" fmla="*/ 69 h 73"/>
                <a:gd name="T20" fmla="*/ 8 w 307"/>
                <a:gd name="T21" fmla="*/ 72 h 73"/>
                <a:gd name="T22" fmla="*/ 11 w 307"/>
                <a:gd name="T23" fmla="*/ 73 h 73"/>
                <a:gd name="T24" fmla="*/ 15 w 307"/>
                <a:gd name="T25" fmla="*/ 73 h 73"/>
                <a:gd name="T26" fmla="*/ 19 w 307"/>
                <a:gd name="T27" fmla="*/ 73 h 73"/>
                <a:gd name="T28" fmla="*/ 24 w 307"/>
                <a:gd name="T29" fmla="*/ 71 h 73"/>
                <a:gd name="T30" fmla="*/ 38 w 307"/>
                <a:gd name="T31" fmla="*/ 61 h 73"/>
                <a:gd name="T32" fmla="*/ 53 w 307"/>
                <a:gd name="T33" fmla="*/ 53 h 73"/>
                <a:gd name="T34" fmla="*/ 70 w 307"/>
                <a:gd name="T35" fmla="*/ 45 h 73"/>
                <a:gd name="T36" fmla="*/ 86 w 307"/>
                <a:gd name="T37" fmla="*/ 40 h 73"/>
                <a:gd name="T38" fmla="*/ 102 w 307"/>
                <a:gd name="T39" fmla="*/ 35 h 73"/>
                <a:gd name="T40" fmla="*/ 120 w 307"/>
                <a:gd name="T41" fmla="*/ 32 h 73"/>
                <a:gd name="T42" fmla="*/ 136 w 307"/>
                <a:gd name="T43" fmla="*/ 30 h 73"/>
                <a:gd name="T44" fmla="*/ 153 w 307"/>
                <a:gd name="T45" fmla="*/ 30 h 73"/>
                <a:gd name="T46" fmla="*/ 171 w 307"/>
                <a:gd name="T47" fmla="*/ 30 h 73"/>
                <a:gd name="T48" fmla="*/ 187 w 307"/>
                <a:gd name="T49" fmla="*/ 32 h 73"/>
                <a:gd name="T50" fmla="*/ 204 w 307"/>
                <a:gd name="T51" fmla="*/ 35 h 73"/>
                <a:gd name="T52" fmla="*/ 220 w 307"/>
                <a:gd name="T53" fmla="*/ 40 h 73"/>
                <a:gd name="T54" fmla="*/ 237 w 307"/>
                <a:gd name="T55" fmla="*/ 45 h 73"/>
                <a:gd name="T56" fmla="*/ 253 w 307"/>
                <a:gd name="T57" fmla="*/ 53 h 73"/>
                <a:gd name="T58" fmla="*/ 268 w 307"/>
                <a:gd name="T59" fmla="*/ 61 h 73"/>
                <a:gd name="T60" fmla="*/ 284 w 307"/>
                <a:gd name="T61" fmla="*/ 71 h 73"/>
                <a:gd name="T62" fmla="*/ 286 w 307"/>
                <a:gd name="T63" fmla="*/ 72 h 73"/>
                <a:gd name="T64" fmla="*/ 289 w 307"/>
                <a:gd name="T65" fmla="*/ 73 h 73"/>
                <a:gd name="T66" fmla="*/ 291 w 307"/>
                <a:gd name="T67" fmla="*/ 73 h 73"/>
                <a:gd name="T68" fmla="*/ 295 w 307"/>
                <a:gd name="T69" fmla="*/ 73 h 73"/>
                <a:gd name="T70" fmla="*/ 298 w 307"/>
                <a:gd name="T71" fmla="*/ 72 h 73"/>
                <a:gd name="T72" fmla="*/ 300 w 307"/>
                <a:gd name="T73" fmla="*/ 71 h 73"/>
                <a:gd name="T74" fmla="*/ 302 w 307"/>
                <a:gd name="T75" fmla="*/ 69 h 73"/>
                <a:gd name="T76" fmla="*/ 305 w 307"/>
                <a:gd name="T77" fmla="*/ 67 h 73"/>
                <a:gd name="T78" fmla="*/ 306 w 307"/>
                <a:gd name="T79" fmla="*/ 64 h 73"/>
                <a:gd name="T80" fmla="*/ 307 w 307"/>
                <a:gd name="T81" fmla="*/ 62 h 73"/>
                <a:gd name="T82" fmla="*/ 307 w 307"/>
                <a:gd name="T83" fmla="*/ 58 h 73"/>
                <a:gd name="T84" fmla="*/ 307 w 307"/>
                <a:gd name="T85" fmla="*/ 55 h 73"/>
                <a:gd name="T86" fmla="*/ 306 w 307"/>
                <a:gd name="T87" fmla="*/ 53 h 73"/>
                <a:gd name="T88" fmla="*/ 305 w 307"/>
                <a:gd name="T89" fmla="*/ 51 h 73"/>
                <a:gd name="T90" fmla="*/ 303 w 307"/>
                <a:gd name="T91" fmla="*/ 47 h 73"/>
                <a:gd name="T92" fmla="*/ 301 w 307"/>
                <a:gd name="T93" fmla="*/ 46 h 73"/>
                <a:gd name="T94" fmla="*/ 284 w 307"/>
                <a:gd name="T95" fmla="*/ 35 h 73"/>
                <a:gd name="T96" fmla="*/ 267 w 307"/>
                <a:gd name="T97" fmla="*/ 25 h 73"/>
                <a:gd name="T98" fmla="*/ 248 w 307"/>
                <a:gd name="T99" fmla="*/ 17 h 73"/>
                <a:gd name="T100" fmla="*/ 230 w 307"/>
                <a:gd name="T101" fmla="*/ 11 h 73"/>
                <a:gd name="T102" fmla="*/ 212 w 307"/>
                <a:gd name="T103" fmla="*/ 5 h 73"/>
                <a:gd name="T104" fmla="*/ 192 w 307"/>
                <a:gd name="T105" fmla="*/ 2 h 73"/>
                <a:gd name="T106" fmla="*/ 173 w 307"/>
                <a:gd name="T107" fmla="*/ 0 h 73"/>
                <a:gd name="T108" fmla="*/ 153 w 307"/>
                <a:gd name="T109" fmla="*/ 0 h 73"/>
                <a:gd name="T110" fmla="*/ 134 w 307"/>
                <a:gd name="T111" fmla="*/ 0 h 73"/>
                <a:gd name="T112" fmla="*/ 115 w 307"/>
                <a:gd name="T113" fmla="*/ 2 h 73"/>
                <a:gd name="T114" fmla="*/ 95 w 307"/>
                <a:gd name="T115" fmla="*/ 5 h 73"/>
                <a:gd name="T116" fmla="*/ 77 w 307"/>
                <a:gd name="T117" fmla="*/ 11 h 73"/>
                <a:gd name="T118" fmla="*/ 59 w 307"/>
                <a:gd name="T119" fmla="*/ 17 h 73"/>
                <a:gd name="T120" fmla="*/ 40 w 307"/>
                <a:gd name="T121" fmla="*/ 25 h 73"/>
                <a:gd name="T122" fmla="*/ 24 w 307"/>
                <a:gd name="T123" fmla="*/ 35 h 73"/>
                <a:gd name="T124" fmla="*/ 6 w 307"/>
                <a:gd name="T125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7" h="73">
                  <a:moveTo>
                    <a:pt x="6" y="46"/>
                  </a:moveTo>
                  <a:lnTo>
                    <a:pt x="4" y="47"/>
                  </a:lnTo>
                  <a:lnTo>
                    <a:pt x="3" y="51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0" y="58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3" y="67"/>
                  </a:lnTo>
                  <a:lnTo>
                    <a:pt x="5" y="69"/>
                  </a:lnTo>
                  <a:lnTo>
                    <a:pt x="8" y="72"/>
                  </a:lnTo>
                  <a:lnTo>
                    <a:pt x="11" y="73"/>
                  </a:lnTo>
                  <a:lnTo>
                    <a:pt x="15" y="73"/>
                  </a:lnTo>
                  <a:lnTo>
                    <a:pt x="19" y="73"/>
                  </a:lnTo>
                  <a:lnTo>
                    <a:pt x="24" y="71"/>
                  </a:lnTo>
                  <a:lnTo>
                    <a:pt x="38" y="61"/>
                  </a:lnTo>
                  <a:lnTo>
                    <a:pt x="53" y="53"/>
                  </a:lnTo>
                  <a:lnTo>
                    <a:pt x="70" y="45"/>
                  </a:lnTo>
                  <a:lnTo>
                    <a:pt x="86" y="40"/>
                  </a:lnTo>
                  <a:lnTo>
                    <a:pt x="102" y="35"/>
                  </a:lnTo>
                  <a:lnTo>
                    <a:pt x="120" y="32"/>
                  </a:lnTo>
                  <a:lnTo>
                    <a:pt x="136" y="30"/>
                  </a:lnTo>
                  <a:lnTo>
                    <a:pt x="153" y="30"/>
                  </a:lnTo>
                  <a:lnTo>
                    <a:pt x="171" y="30"/>
                  </a:lnTo>
                  <a:lnTo>
                    <a:pt x="187" y="32"/>
                  </a:lnTo>
                  <a:lnTo>
                    <a:pt x="204" y="35"/>
                  </a:lnTo>
                  <a:lnTo>
                    <a:pt x="220" y="40"/>
                  </a:lnTo>
                  <a:lnTo>
                    <a:pt x="237" y="45"/>
                  </a:lnTo>
                  <a:lnTo>
                    <a:pt x="253" y="53"/>
                  </a:lnTo>
                  <a:lnTo>
                    <a:pt x="268" y="61"/>
                  </a:lnTo>
                  <a:lnTo>
                    <a:pt x="284" y="71"/>
                  </a:lnTo>
                  <a:lnTo>
                    <a:pt x="286" y="72"/>
                  </a:lnTo>
                  <a:lnTo>
                    <a:pt x="289" y="73"/>
                  </a:lnTo>
                  <a:lnTo>
                    <a:pt x="291" y="73"/>
                  </a:lnTo>
                  <a:lnTo>
                    <a:pt x="295" y="73"/>
                  </a:lnTo>
                  <a:lnTo>
                    <a:pt x="298" y="72"/>
                  </a:lnTo>
                  <a:lnTo>
                    <a:pt x="300" y="71"/>
                  </a:lnTo>
                  <a:lnTo>
                    <a:pt x="302" y="69"/>
                  </a:lnTo>
                  <a:lnTo>
                    <a:pt x="305" y="67"/>
                  </a:lnTo>
                  <a:lnTo>
                    <a:pt x="306" y="64"/>
                  </a:lnTo>
                  <a:lnTo>
                    <a:pt x="307" y="62"/>
                  </a:lnTo>
                  <a:lnTo>
                    <a:pt x="307" y="58"/>
                  </a:lnTo>
                  <a:lnTo>
                    <a:pt x="307" y="55"/>
                  </a:lnTo>
                  <a:lnTo>
                    <a:pt x="306" y="53"/>
                  </a:lnTo>
                  <a:lnTo>
                    <a:pt x="305" y="51"/>
                  </a:lnTo>
                  <a:lnTo>
                    <a:pt x="303" y="47"/>
                  </a:lnTo>
                  <a:lnTo>
                    <a:pt x="301" y="46"/>
                  </a:lnTo>
                  <a:lnTo>
                    <a:pt x="284" y="35"/>
                  </a:lnTo>
                  <a:lnTo>
                    <a:pt x="267" y="25"/>
                  </a:lnTo>
                  <a:lnTo>
                    <a:pt x="248" y="17"/>
                  </a:lnTo>
                  <a:lnTo>
                    <a:pt x="230" y="11"/>
                  </a:lnTo>
                  <a:lnTo>
                    <a:pt x="212" y="5"/>
                  </a:lnTo>
                  <a:lnTo>
                    <a:pt x="192" y="2"/>
                  </a:lnTo>
                  <a:lnTo>
                    <a:pt x="173" y="0"/>
                  </a:lnTo>
                  <a:lnTo>
                    <a:pt x="153" y="0"/>
                  </a:lnTo>
                  <a:lnTo>
                    <a:pt x="134" y="0"/>
                  </a:lnTo>
                  <a:lnTo>
                    <a:pt x="115" y="2"/>
                  </a:lnTo>
                  <a:lnTo>
                    <a:pt x="95" y="5"/>
                  </a:lnTo>
                  <a:lnTo>
                    <a:pt x="77" y="11"/>
                  </a:lnTo>
                  <a:lnTo>
                    <a:pt x="59" y="17"/>
                  </a:lnTo>
                  <a:lnTo>
                    <a:pt x="40" y="25"/>
                  </a:lnTo>
                  <a:lnTo>
                    <a:pt x="24" y="35"/>
                  </a:lnTo>
                  <a:lnTo>
                    <a:pt x="6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1462">
              <a:extLst>
                <a:ext uri="{FF2B5EF4-FFF2-40B4-BE49-F238E27FC236}">
                  <a16:creationId xmlns:a16="http://schemas.microsoft.com/office/drawing/2014/main" id="{91A2A146-09F8-44CF-B483-40D2A0A0C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950" y="898525"/>
              <a:ext cx="39688" cy="14288"/>
            </a:xfrm>
            <a:custGeom>
              <a:avLst/>
              <a:gdLst>
                <a:gd name="T0" fmla="*/ 8 w 124"/>
                <a:gd name="T1" fmla="*/ 16 h 43"/>
                <a:gd name="T2" fmla="*/ 6 w 124"/>
                <a:gd name="T3" fmla="*/ 18 h 43"/>
                <a:gd name="T4" fmla="*/ 3 w 124"/>
                <a:gd name="T5" fmla="*/ 20 h 43"/>
                <a:gd name="T6" fmla="*/ 2 w 124"/>
                <a:gd name="T7" fmla="*/ 22 h 43"/>
                <a:gd name="T8" fmla="*/ 1 w 124"/>
                <a:gd name="T9" fmla="*/ 26 h 43"/>
                <a:gd name="T10" fmla="*/ 0 w 124"/>
                <a:gd name="T11" fmla="*/ 28 h 43"/>
                <a:gd name="T12" fmla="*/ 0 w 124"/>
                <a:gd name="T13" fmla="*/ 31 h 43"/>
                <a:gd name="T14" fmla="*/ 1 w 124"/>
                <a:gd name="T15" fmla="*/ 33 h 43"/>
                <a:gd name="T16" fmla="*/ 2 w 124"/>
                <a:gd name="T17" fmla="*/ 37 h 43"/>
                <a:gd name="T18" fmla="*/ 6 w 124"/>
                <a:gd name="T19" fmla="*/ 40 h 43"/>
                <a:gd name="T20" fmla="*/ 8 w 124"/>
                <a:gd name="T21" fmla="*/ 42 h 43"/>
                <a:gd name="T22" fmla="*/ 12 w 124"/>
                <a:gd name="T23" fmla="*/ 43 h 43"/>
                <a:gd name="T24" fmla="*/ 16 w 124"/>
                <a:gd name="T25" fmla="*/ 43 h 43"/>
                <a:gd name="T26" fmla="*/ 20 w 124"/>
                <a:gd name="T27" fmla="*/ 43 h 43"/>
                <a:gd name="T28" fmla="*/ 23 w 124"/>
                <a:gd name="T29" fmla="*/ 42 h 43"/>
                <a:gd name="T30" fmla="*/ 33 w 124"/>
                <a:gd name="T31" fmla="*/ 37 h 43"/>
                <a:gd name="T32" fmla="*/ 42 w 124"/>
                <a:gd name="T33" fmla="*/ 33 h 43"/>
                <a:gd name="T34" fmla="*/ 52 w 124"/>
                <a:gd name="T35" fmla="*/ 31 h 43"/>
                <a:gd name="T36" fmla="*/ 62 w 124"/>
                <a:gd name="T37" fmla="*/ 30 h 43"/>
                <a:gd name="T38" fmla="*/ 73 w 124"/>
                <a:gd name="T39" fmla="*/ 31 h 43"/>
                <a:gd name="T40" fmla="*/ 83 w 124"/>
                <a:gd name="T41" fmla="*/ 33 h 43"/>
                <a:gd name="T42" fmla="*/ 92 w 124"/>
                <a:gd name="T43" fmla="*/ 37 h 43"/>
                <a:gd name="T44" fmla="*/ 102 w 124"/>
                <a:gd name="T45" fmla="*/ 42 h 43"/>
                <a:gd name="T46" fmla="*/ 104 w 124"/>
                <a:gd name="T47" fmla="*/ 43 h 43"/>
                <a:gd name="T48" fmla="*/ 107 w 124"/>
                <a:gd name="T49" fmla="*/ 43 h 43"/>
                <a:gd name="T50" fmla="*/ 110 w 124"/>
                <a:gd name="T51" fmla="*/ 43 h 43"/>
                <a:gd name="T52" fmla="*/ 113 w 124"/>
                <a:gd name="T53" fmla="*/ 43 h 43"/>
                <a:gd name="T54" fmla="*/ 116 w 124"/>
                <a:gd name="T55" fmla="*/ 42 h 43"/>
                <a:gd name="T56" fmla="*/ 118 w 124"/>
                <a:gd name="T57" fmla="*/ 41 h 43"/>
                <a:gd name="T58" fmla="*/ 121 w 124"/>
                <a:gd name="T59" fmla="*/ 39 h 43"/>
                <a:gd name="T60" fmla="*/ 123 w 124"/>
                <a:gd name="T61" fmla="*/ 37 h 43"/>
                <a:gd name="T62" fmla="*/ 124 w 124"/>
                <a:gd name="T63" fmla="*/ 33 h 43"/>
                <a:gd name="T64" fmla="*/ 124 w 124"/>
                <a:gd name="T65" fmla="*/ 31 h 43"/>
                <a:gd name="T66" fmla="*/ 124 w 124"/>
                <a:gd name="T67" fmla="*/ 28 h 43"/>
                <a:gd name="T68" fmla="*/ 124 w 124"/>
                <a:gd name="T69" fmla="*/ 26 h 43"/>
                <a:gd name="T70" fmla="*/ 123 w 124"/>
                <a:gd name="T71" fmla="*/ 22 h 43"/>
                <a:gd name="T72" fmla="*/ 122 w 124"/>
                <a:gd name="T73" fmla="*/ 20 h 43"/>
                <a:gd name="T74" fmla="*/ 119 w 124"/>
                <a:gd name="T75" fmla="*/ 18 h 43"/>
                <a:gd name="T76" fmla="*/ 117 w 124"/>
                <a:gd name="T77" fmla="*/ 16 h 43"/>
                <a:gd name="T78" fmla="*/ 104 w 124"/>
                <a:gd name="T79" fmla="*/ 9 h 43"/>
                <a:gd name="T80" fmla="*/ 91 w 124"/>
                <a:gd name="T81" fmla="*/ 5 h 43"/>
                <a:gd name="T82" fmla="*/ 76 w 124"/>
                <a:gd name="T83" fmla="*/ 1 h 43"/>
                <a:gd name="T84" fmla="*/ 62 w 124"/>
                <a:gd name="T85" fmla="*/ 0 h 43"/>
                <a:gd name="T86" fmla="*/ 49 w 124"/>
                <a:gd name="T87" fmla="*/ 1 h 43"/>
                <a:gd name="T88" fmla="*/ 34 w 124"/>
                <a:gd name="T89" fmla="*/ 5 h 43"/>
                <a:gd name="T90" fmla="*/ 21 w 124"/>
                <a:gd name="T91" fmla="*/ 9 h 43"/>
                <a:gd name="T92" fmla="*/ 8 w 124"/>
                <a:gd name="T93" fmla="*/ 16 h 43"/>
                <a:gd name="T94" fmla="*/ 8 w 124"/>
                <a:gd name="T95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4" h="43">
                  <a:moveTo>
                    <a:pt x="8" y="16"/>
                  </a:moveTo>
                  <a:lnTo>
                    <a:pt x="6" y="18"/>
                  </a:lnTo>
                  <a:lnTo>
                    <a:pt x="3" y="20"/>
                  </a:lnTo>
                  <a:lnTo>
                    <a:pt x="2" y="22"/>
                  </a:lnTo>
                  <a:lnTo>
                    <a:pt x="1" y="26"/>
                  </a:lnTo>
                  <a:lnTo>
                    <a:pt x="0" y="28"/>
                  </a:lnTo>
                  <a:lnTo>
                    <a:pt x="0" y="31"/>
                  </a:lnTo>
                  <a:lnTo>
                    <a:pt x="1" y="33"/>
                  </a:lnTo>
                  <a:lnTo>
                    <a:pt x="2" y="37"/>
                  </a:lnTo>
                  <a:lnTo>
                    <a:pt x="6" y="40"/>
                  </a:lnTo>
                  <a:lnTo>
                    <a:pt x="8" y="42"/>
                  </a:lnTo>
                  <a:lnTo>
                    <a:pt x="12" y="43"/>
                  </a:lnTo>
                  <a:lnTo>
                    <a:pt x="16" y="43"/>
                  </a:lnTo>
                  <a:lnTo>
                    <a:pt x="20" y="43"/>
                  </a:lnTo>
                  <a:lnTo>
                    <a:pt x="23" y="42"/>
                  </a:lnTo>
                  <a:lnTo>
                    <a:pt x="33" y="37"/>
                  </a:lnTo>
                  <a:lnTo>
                    <a:pt x="42" y="33"/>
                  </a:lnTo>
                  <a:lnTo>
                    <a:pt x="52" y="31"/>
                  </a:lnTo>
                  <a:lnTo>
                    <a:pt x="62" y="30"/>
                  </a:lnTo>
                  <a:lnTo>
                    <a:pt x="73" y="31"/>
                  </a:lnTo>
                  <a:lnTo>
                    <a:pt x="83" y="33"/>
                  </a:lnTo>
                  <a:lnTo>
                    <a:pt x="92" y="37"/>
                  </a:lnTo>
                  <a:lnTo>
                    <a:pt x="102" y="42"/>
                  </a:lnTo>
                  <a:lnTo>
                    <a:pt x="104" y="43"/>
                  </a:lnTo>
                  <a:lnTo>
                    <a:pt x="107" y="43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6" y="42"/>
                  </a:lnTo>
                  <a:lnTo>
                    <a:pt x="118" y="41"/>
                  </a:lnTo>
                  <a:lnTo>
                    <a:pt x="121" y="39"/>
                  </a:lnTo>
                  <a:lnTo>
                    <a:pt x="123" y="37"/>
                  </a:lnTo>
                  <a:lnTo>
                    <a:pt x="124" y="33"/>
                  </a:lnTo>
                  <a:lnTo>
                    <a:pt x="124" y="31"/>
                  </a:lnTo>
                  <a:lnTo>
                    <a:pt x="124" y="28"/>
                  </a:lnTo>
                  <a:lnTo>
                    <a:pt x="124" y="26"/>
                  </a:lnTo>
                  <a:lnTo>
                    <a:pt x="123" y="22"/>
                  </a:lnTo>
                  <a:lnTo>
                    <a:pt x="122" y="20"/>
                  </a:lnTo>
                  <a:lnTo>
                    <a:pt x="119" y="18"/>
                  </a:lnTo>
                  <a:lnTo>
                    <a:pt x="117" y="16"/>
                  </a:lnTo>
                  <a:lnTo>
                    <a:pt x="104" y="9"/>
                  </a:lnTo>
                  <a:lnTo>
                    <a:pt x="91" y="5"/>
                  </a:lnTo>
                  <a:lnTo>
                    <a:pt x="76" y="1"/>
                  </a:lnTo>
                  <a:lnTo>
                    <a:pt x="62" y="0"/>
                  </a:lnTo>
                  <a:lnTo>
                    <a:pt x="49" y="1"/>
                  </a:lnTo>
                  <a:lnTo>
                    <a:pt x="34" y="5"/>
                  </a:lnTo>
                  <a:lnTo>
                    <a:pt x="21" y="9"/>
                  </a:lnTo>
                  <a:lnTo>
                    <a:pt x="8" y="16"/>
                  </a:ln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583641" y="0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7A5DD22-4E32-4F8F-A847-7FE291BD1358}"/>
              </a:ext>
            </a:extLst>
          </p:cNvPr>
          <p:cNvSpPr/>
          <p:nvPr/>
        </p:nvSpPr>
        <p:spPr>
          <a:xfrm rot="5400000">
            <a:off x="8731656" y="4279893"/>
            <a:ext cx="4613792" cy="2306896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6BA5E63-69F5-4BE2-91ED-886D8CEC38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0491" y="5372100"/>
            <a:ext cx="3351177" cy="1485900"/>
          </a:xfrm>
          <a:prstGeom prst="rect">
            <a:avLst/>
          </a:prstGeom>
        </p:spPr>
      </p:pic>
      <p:sp>
        <p:nvSpPr>
          <p:cNvPr id="48" name="Rectángulo 3">
            <a:extLst>
              <a:ext uri="{FF2B5EF4-FFF2-40B4-BE49-F238E27FC236}">
                <a16:creationId xmlns:a16="http://schemas.microsoft.com/office/drawing/2014/main" id="{FA1C4A1E-F46D-4688-BD06-FEFF576FDC12}"/>
              </a:ext>
            </a:extLst>
          </p:cNvPr>
          <p:cNvSpPr/>
          <p:nvPr/>
        </p:nvSpPr>
        <p:spPr>
          <a:xfrm>
            <a:off x="8196808" y="4428171"/>
            <a:ext cx="3580596" cy="33855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Share in Group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299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3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531555" y="817227"/>
            <a:ext cx="1136280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Feature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 Local Sharing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 Cloud Sharing </a:t>
            </a:r>
            <a:endParaRPr lang="en-US" sz="40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 Cross Platform Sharing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-13329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0791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9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648202"/>
            <a:ext cx="1136280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Local Sharing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16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1. 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Local Sharing-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-(P2P) Chatting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	- (P2P) File Sharing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-(P2P) App Sharing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	- (Group) Files and Apps Sharing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6092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9D180B-E8EE-45AB-BB25-61586081F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953" y="0"/>
            <a:ext cx="316523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68BC56-E1A6-48D6-A56B-6EB1B75EB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888" y="0"/>
            <a:ext cx="316523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8F559E-E01A-4BF6-9B8E-35A410427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14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0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3DA31-B320-40FD-934A-3F702985C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976" y="0"/>
            <a:ext cx="3161109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B9197C-F55A-4DCD-88E8-B3CC6BDCB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43" y="0"/>
            <a:ext cx="31611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E4B337-4645-45C9-99B1-B9DF9DC79F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809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39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D61DF-E5F7-4B62-B59F-63998B3B0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559" y="0"/>
            <a:ext cx="316110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F8CDF-5662-4448-B7B3-4BB9D4A3A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00" y="0"/>
            <a:ext cx="31611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9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29F758-274F-4377-BD51-4DAB67850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88" y="0"/>
            <a:ext cx="3165231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BD3B3A-F3A4-45C1-AF95-6BF6239859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887" y="0"/>
            <a:ext cx="3165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94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683B8"/>
            </a:gs>
            <a:gs pos="100000">
              <a:srgbClr val="7030A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CD719AAB-2F12-4339-9875-95D960D5745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think-cell Slide" r:id="rId4" imgW="383" imgH="384" progId="TCLayout.ActiveDocument.1">
                  <p:embed/>
                </p:oleObj>
              </mc:Choice>
              <mc:Fallback>
                <p:oleObj name="think-cell Slide" r:id="rId4" imgW="383" imgH="38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CD719AAB-2F12-4339-9875-95D960D574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E5FBACCA-44D2-4B34-91D5-58F9E56D4DCC}"/>
              </a:ext>
            </a:extLst>
          </p:cNvPr>
          <p:cNvSpPr/>
          <p:nvPr/>
        </p:nvSpPr>
        <p:spPr>
          <a:xfrm>
            <a:off x="0" y="5879913"/>
            <a:ext cx="12192000" cy="984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3E961F3-288C-457C-9BA2-C911A7DF26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5104" y="1"/>
            <a:ext cx="2306896" cy="1500603"/>
          </a:xfrm>
          <a:prstGeom prst="rect">
            <a:avLst/>
          </a:prstGeom>
        </p:spPr>
      </p:pic>
      <p:sp>
        <p:nvSpPr>
          <p:cNvPr id="7" name="Rectángulo 3">
            <a:extLst>
              <a:ext uri="{FF2B5EF4-FFF2-40B4-BE49-F238E27FC236}">
                <a16:creationId xmlns:a16="http://schemas.microsoft.com/office/drawing/2014/main" id="{33CCE3E9-AA96-47FE-8409-0E97181EC367}"/>
              </a:ext>
            </a:extLst>
          </p:cNvPr>
          <p:cNvSpPr/>
          <p:nvPr/>
        </p:nvSpPr>
        <p:spPr>
          <a:xfrm>
            <a:off x="414596" y="648202"/>
            <a:ext cx="1136280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Cloud Sharing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endParaRPr lang="en-US" sz="1600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Authentication (Google, Email-Verification)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 Public Files (Here anyone can upload files by giving the file some tags and          anyone search file using tags)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-  Private Files (Here You can save your Files privately)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 Share Private Files (By generating key of your private file You can share your private file)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C9DD4C0-72B9-4464-9AE6-96C554B321BF}"/>
              </a:ext>
            </a:extLst>
          </p:cNvPr>
          <p:cNvSpPr/>
          <p:nvPr/>
        </p:nvSpPr>
        <p:spPr>
          <a:xfrm>
            <a:off x="618640" y="4088"/>
            <a:ext cx="4093028" cy="2046514"/>
          </a:xfrm>
          <a:custGeom>
            <a:avLst/>
            <a:gdLst>
              <a:gd name="connsiteX0" fmla="*/ 0 w 4093028"/>
              <a:gd name="connsiteY0" fmla="*/ 0 h 2046514"/>
              <a:gd name="connsiteX1" fmla="*/ 1023257 w 4093028"/>
              <a:gd name="connsiteY1" fmla="*/ 0 h 2046514"/>
              <a:gd name="connsiteX2" fmla="*/ 2046514 w 4093028"/>
              <a:gd name="connsiteY2" fmla="*/ 1023257 h 2046514"/>
              <a:gd name="connsiteX3" fmla="*/ 3069771 w 4093028"/>
              <a:gd name="connsiteY3" fmla="*/ 0 h 2046514"/>
              <a:gd name="connsiteX4" fmla="*/ 4093028 w 4093028"/>
              <a:gd name="connsiteY4" fmla="*/ 0 h 2046514"/>
              <a:gd name="connsiteX5" fmla="*/ 2046514 w 4093028"/>
              <a:gd name="connsiteY5" fmla="*/ 2046514 h 2046514"/>
              <a:gd name="connsiteX6" fmla="*/ 0 w 4093028"/>
              <a:gd name="connsiteY6" fmla="*/ 0 h 20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93028" h="2046514">
                <a:moveTo>
                  <a:pt x="0" y="0"/>
                </a:moveTo>
                <a:lnTo>
                  <a:pt x="1023257" y="0"/>
                </a:lnTo>
                <a:cubicBezTo>
                  <a:pt x="1023257" y="565129"/>
                  <a:pt x="1481385" y="1023257"/>
                  <a:pt x="2046514" y="1023257"/>
                </a:cubicBezTo>
                <a:cubicBezTo>
                  <a:pt x="2611643" y="1023257"/>
                  <a:pt x="3069771" y="565129"/>
                  <a:pt x="3069771" y="0"/>
                </a:cubicBezTo>
                <a:lnTo>
                  <a:pt x="4093028" y="0"/>
                </a:lnTo>
                <a:cubicBezTo>
                  <a:pt x="4093028" y="1130258"/>
                  <a:pt x="3176772" y="2046514"/>
                  <a:pt x="2046514" y="2046514"/>
                </a:cubicBezTo>
                <a:cubicBezTo>
                  <a:pt x="916256" y="2046514"/>
                  <a:pt x="0" y="1130258"/>
                  <a:pt x="0" y="0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722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xsOZgbh2gwZa1Nz_5BFA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1701</TotalTime>
  <Words>201</Words>
  <Application>Microsoft Office PowerPoint</Application>
  <PresentationFormat>Widescreen</PresentationFormat>
  <Paragraphs>39</Paragraphs>
  <Slides>18</Slides>
  <Notes>1</Notes>
  <HiddenSlides>0</HiddenSlides>
  <MMClips>4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Arial</vt:lpstr>
      <vt:lpstr>Calibri</vt:lpstr>
      <vt:lpstr>Calibri Light</vt:lpstr>
      <vt:lpstr>Lucida Sans</vt:lpstr>
      <vt:lpstr>Modern No. 20</vt:lpstr>
      <vt:lpstr>Segoe UI</vt:lpstr>
      <vt:lpstr>Office Theme</vt:lpstr>
      <vt:lpstr>Tema de Office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thinking template</dc:title>
  <dc:creator>Muhammad Zaenuri - 24slides</dc:creator>
  <cp:keywords>24slides</cp:keywords>
  <cp:lastModifiedBy>mohd sahil</cp:lastModifiedBy>
  <cp:revision>270</cp:revision>
  <dcterms:created xsi:type="dcterms:W3CDTF">2019-08-22T03:24:11Z</dcterms:created>
  <dcterms:modified xsi:type="dcterms:W3CDTF">2020-11-02T15:30:44Z</dcterms:modified>
</cp:coreProperties>
</file>